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Lst>
  <p:sldIdLst>
    <p:sldId id="256" r:id="rId5"/>
    <p:sldId id="263" r:id="rId6"/>
    <p:sldId id="262" r:id="rId7"/>
    <p:sldId id="264" r:id="rId8"/>
    <p:sldId id="265" r:id="rId9"/>
    <p:sldId id="266" r:id="rId10"/>
    <p:sldId id="267" r:id="rId11"/>
    <p:sldId id="268" r:id="rId12"/>
    <p:sldId id="269" r:id="rId13"/>
    <p:sldId id="270" r:id="rId14"/>
    <p:sldId id="260" r:id="rId15"/>
    <p:sldId id="261"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B4E28-9F3A-4EB0-92EE-A85C85D1B2FA}" v="228" dt="2022-10-04T05:33:40.203"/>
    <p1510:client id="{2B5E44A2-18CE-45CE-A837-1FCE61692D79}" v="100" dt="2022-10-04T13:01:06.236"/>
    <p1510:client id="{37C280FF-076C-4F26-B2E4-9A8DF83F2797}" v="11" dt="2022-10-04T13:04:04.385"/>
    <p1510:client id="{549EB10C-832D-4572-AE5E-672BE4166F52}" v="234" dt="2022-10-04T16:13:15.587"/>
    <p1510:client id="{60B1D1DD-25F7-4D12-AA25-11BA24D1D58D}" v="709" dt="2022-10-04T04:24:36.755"/>
    <p1510:client id="{8FBB688C-C45F-4AEE-BF6B-F3BE5C5AC0FC}" v="2" dt="2022-10-03T18:55:11.577"/>
    <p1510:client id="{B33C6016-1725-3CBE-9571-924B23506446}" v="43" dt="2022-10-04T14:40:03.669"/>
    <p1510:client id="{B7868B1D-B2FE-3643-AF96-8E795BBF258E}" v="7" dt="2022-10-04T05:33:09.720"/>
    <p1510:client id="{C5899899-F913-4F77-8ACE-BCCCD6069B50}" v="4" dt="2022-10-04T12:46:37.611"/>
    <p1510:client id="{E17D0B91-B0A4-432D-B13D-A289314CA5D8}" v="666" dt="2022-10-03T21:58:08.987"/>
    <p1510:client id="{E1C48F89-8DCC-4900-AE4A-BFCD2CACCE5E}" v="2" dt="2022-10-04T14:59:22.624"/>
    <p1510:client id="{EC0B3946-89A5-436C-893C-3B695C7FA064}" v="48" dt="2022-10-03T23:41:40.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rbaugh, David William" userId="S::dwr5409@psu.edu::4b49675b-a619-4a37-957a-183a7313c691" providerId="AD" clId="Web-{EC0B3946-89A5-436C-893C-3B695C7FA064}"/>
    <pc:docChg chg="modSld">
      <pc:chgData name="Rohrbaugh, David William" userId="S::dwr5409@psu.edu::4b49675b-a619-4a37-957a-183a7313c691" providerId="AD" clId="Web-{EC0B3946-89A5-436C-893C-3B695C7FA064}" dt="2022-10-03T23:41:40.257" v="47" actId="20577"/>
      <pc:docMkLst>
        <pc:docMk/>
      </pc:docMkLst>
      <pc:sldChg chg="modSp">
        <pc:chgData name="Rohrbaugh, David William" userId="S::dwr5409@psu.edu::4b49675b-a619-4a37-957a-183a7313c691" providerId="AD" clId="Web-{EC0B3946-89A5-436C-893C-3B695C7FA064}" dt="2022-10-03T23:41:40.257" v="47" actId="20577"/>
        <pc:sldMkLst>
          <pc:docMk/>
          <pc:sldMk cId="2207331546" sldId="260"/>
        </pc:sldMkLst>
        <pc:spChg chg="mod">
          <ac:chgData name="Rohrbaugh, David William" userId="S::dwr5409@psu.edu::4b49675b-a619-4a37-957a-183a7313c691" providerId="AD" clId="Web-{EC0B3946-89A5-436C-893C-3B695C7FA064}" dt="2022-10-03T23:41:40.257" v="47" actId="20577"/>
          <ac:spMkLst>
            <pc:docMk/>
            <pc:sldMk cId="2207331546" sldId="260"/>
            <ac:spMk id="3" creationId="{A41AA86F-9033-0F63-9403-21BDD6E95A41}"/>
          </ac:spMkLst>
        </pc:spChg>
      </pc:sldChg>
    </pc:docChg>
  </pc:docChgLst>
  <pc:docChgLst>
    <pc:chgData name="Olagbami, Seyilayo Ayooluwa" userId="S::oao5125@psu.edu::d98ec1e5-7b85-4b45-8f7a-f4c90443cbb8" providerId="AD" clId="Web-{C5899899-F913-4F77-8ACE-BCCCD6069B50}"/>
    <pc:docChg chg="modSld">
      <pc:chgData name="Olagbami, Seyilayo Ayooluwa" userId="S::oao5125@psu.edu::d98ec1e5-7b85-4b45-8f7a-f4c90443cbb8" providerId="AD" clId="Web-{C5899899-F913-4F77-8ACE-BCCCD6069B50}" dt="2022-10-04T12:46:37.299" v="2" actId="20577"/>
      <pc:docMkLst>
        <pc:docMk/>
      </pc:docMkLst>
      <pc:sldChg chg="modSp">
        <pc:chgData name="Olagbami, Seyilayo Ayooluwa" userId="S::oao5125@psu.edu::d98ec1e5-7b85-4b45-8f7a-f4c90443cbb8" providerId="AD" clId="Web-{C5899899-F913-4F77-8ACE-BCCCD6069B50}" dt="2022-10-04T12:46:37.299" v="2" actId="20577"/>
        <pc:sldMkLst>
          <pc:docMk/>
          <pc:sldMk cId="1349102253" sldId="269"/>
        </pc:sldMkLst>
        <pc:spChg chg="mod">
          <ac:chgData name="Olagbami, Seyilayo Ayooluwa" userId="S::oao5125@psu.edu::d98ec1e5-7b85-4b45-8f7a-f4c90443cbb8" providerId="AD" clId="Web-{C5899899-F913-4F77-8ACE-BCCCD6069B50}" dt="2022-10-04T12:46:37.299" v="2" actId="20577"/>
          <ac:spMkLst>
            <pc:docMk/>
            <pc:sldMk cId="1349102253" sldId="269"/>
            <ac:spMk id="3" creationId="{A3C9A434-5995-D038-586C-6A178887DFA0}"/>
          </ac:spMkLst>
        </pc:spChg>
      </pc:sldChg>
    </pc:docChg>
  </pc:docChgLst>
  <pc:docChgLst>
    <pc:chgData name="Rohrbaugh, David William" userId="S::dwr5409@psu.edu::4b49675b-a619-4a37-957a-183a7313c691" providerId="AD" clId="Web-{E1C48F89-8DCC-4900-AE4A-BFCD2CACCE5E}"/>
    <pc:docChg chg="modSld">
      <pc:chgData name="Rohrbaugh, David William" userId="S::dwr5409@psu.edu::4b49675b-a619-4a37-957a-183a7313c691" providerId="AD" clId="Web-{E1C48F89-8DCC-4900-AE4A-BFCD2CACCE5E}" dt="2022-10-04T14:59:22.624" v="1" actId="14100"/>
      <pc:docMkLst>
        <pc:docMk/>
      </pc:docMkLst>
      <pc:sldChg chg="modSp">
        <pc:chgData name="Rohrbaugh, David William" userId="S::dwr5409@psu.edu::4b49675b-a619-4a37-957a-183a7313c691" providerId="AD" clId="Web-{E1C48F89-8DCC-4900-AE4A-BFCD2CACCE5E}" dt="2022-10-04T14:59:22.624" v="1" actId="14100"/>
        <pc:sldMkLst>
          <pc:docMk/>
          <pc:sldMk cId="874744336" sldId="268"/>
        </pc:sldMkLst>
        <pc:spChg chg="mod">
          <ac:chgData name="Rohrbaugh, David William" userId="S::dwr5409@psu.edu::4b49675b-a619-4a37-957a-183a7313c691" providerId="AD" clId="Web-{E1C48F89-8DCC-4900-AE4A-BFCD2CACCE5E}" dt="2022-10-04T14:59:10.811" v="0" actId="14100"/>
          <ac:spMkLst>
            <pc:docMk/>
            <pc:sldMk cId="874744336" sldId="268"/>
            <ac:spMk id="3" creationId="{A3C9A434-5995-D038-586C-6A178887DFA0}"/>
          </ac:spMkLst>
        </pc:spChg>
        <pc:picChg chg="mod">
          <ac:chgData name="Rohrbaugh, David William" userId="S::dwr5409@psu.edu::4b49675b-a619-4a37-957a-183a7313c691" providerId="AD" clId="Web-{E1C48F89-8DCC-4900-AE4A-BFCD2CACCE5E}" dt="2022-10-04T14:59:22.624" v="1" actId="14100"/>
          <ac:picMkLst>
            <pc:docMk/>
            <pc:sldMk cId="874744336" sldId="268"/>
            <ac:picMk id="5" creationId="{6D2752DA-AB69-1C51-612F-9613CFB9EFA8}"/>
          </ac:picMkLst>
        </pc:picChg>
      </pc:sldChg>
    </pc:docChg>
  </pc:docChgLst>
  <pc:docChgLst>
    <pc:chgData name="Marissa Stecko" userId="8d9ab7bc-d8c5-487e-9006-02059ad0709b" providerId="ADAL" clId="{549EB10C-832D-4572-AE5E-672BE4166F52}"/>
    <pc:docChg chg="custSel addSld modSld sldOrd">
      <pc:chgData name="Marissa Stecko" userId="8d9ab7bc-d8c5-487e-9006-02059ad0709b" providerId="ADAL" clId="{549EB10C-832D-4572-AE5E-672BE4166F52}" dt="2022-10-04T16:14:06.119" v="236" actId="478"/>
      <pc:docMkLst>
        <pc:docMk/>
      </pc:docMkLst>
      <pc:sldChg chg="addSp delSp modSp mod">
        <pc:chgData name="Marissa Stecko" userId="8d9ab7bc-d8c5-487e-9006-02059ad0709b" providerId="ADAL" clId="{549EB10C-832D-4572-AE5E-672BE4166F52}" dt="2022-10-04T16:11:08.563" v="190" actId="113"/>
        <pc:sldMkLst>
          <pc:docMk/>
          <pc:sldMk cId="2114640832" sldId="266"/>
        </pc:sldMkLst>
        <pc:spChg chg="mod">
          <ac:chgData name="Marissa Stecko" userId="8d9ab7bc-d8c5-487e-9006-02059ad0709b" providerId="ADAL" clId="{549EB10C-832D-4572-AE5E-672BE4166F52}" dt="2022-10-04T16:10:01.783" v="172" actId="20577"/>
          <ac:spMkLst>
            <pc:docMk/>
            <pc:sldMk cId="2114640832" sldId="266"/>
            <ac:spMk id="2" creationId="{500C0F30-0E6B-2930-0B87-710EB9BF3D3F}"/>
          </ac:spMkLst>
        </pc:spChg>
        <pc:spChg chg="mod">
          <ac:chgData name="Marissa Stecko" userId="8d9ab7bc-d8c5-487e-9006-02059ad0709b" providerId="ADAL" clId="{549EB10C-832D-4572-AE5E-672BE4166F52}" dt="2022-10-04T16:11:08.563" v="190" actId="113"/>
          <ac:spMkLst>
            <pc:docMk/>
            <pc:sldMk cId="2114640832" sldId="266"/>
            <ac:spMk id="3" creationId="{167BD3E4-F98B-8B5B-2C01-F8E21D1FE016}"/>
          </ac:spMkLst>
        </pc:spChg>
        <pc:spChg chg="mod">
          <ac:chgData name="Marissa Stecko" userId="8d9ab7bc-d8c5-487e-9006-02059ad0709b" providerId="ADAL" clId="{549EB10C-832D-4572-AE5E-672BE4166F52}" dt="2022-10-04T16:10:15.148" v="173" actId="1076"/>
          <ac:spMkLst>
            <pc:docMk/>
            <pc:sldMk cId="2114640832" sldId="266"/>
            <ac:spMk id="5" creationId="{E343B2DD-32A5-007C-4A01-F5665A308B24}"/>
          </ac:spMkLst>
        </pc:spChg>
        <pc:spChg chg="del mod">
          <ac:chgData name="Marissa Stecko" userId="8d9ab7bc-d8c5-487e-9006-02059ad0709b" providerId="ADAL" clId="{549EB10C-832D-4572-AE5E-672BE4166F52}" dt="2022-10-04T16:10:46.483" v="180" actId="478"/>
          <ac:spMkLst>
            <pc:docMk/>
            <pc:sldMk cId="2114640832" sldId="266"/>
            <ac:spMk id="7" creationId="{0EF37CEB-1929-CAE6-A331-B3BD9B34AECD}"/>
          </ac:spMkLst>
        </pc:spChg>
        <pc:spChg chg="add mod">
          <ac:chgData name="Marissa Stecko" userId="8d9ab7bc-d8c5-487e-9006-02059ad0709b" providerId="ADAL" clId="{549EB10C-832D-4572-AE5E-672BE4166F52}" dt="2022-10-04T16:08:50.715" v="113" actId="113"/>
          <ac:spMkLst>
            <pc:docMk/>
            <pc:sldMk cId="2114640832" sldId="266"/>
            <ac:spMk id="8" creationId="{C68A3640-BA92-A35C-0760-95B646821FC5}"/>
          </ac:spMkLst>
        </pc:spChg>
        <pc:spChg chg="add mod">
          <ac:chgData name="Marissa Stecko" userId="8d9ab7bc-d8c5-487e-9006-02059ad0709b" providerId="ADAL" clId="{549EB10C-832D-4572-AE5E-672BE4166F52}" dt="2022-10-04T16:09:11.991" v="144" actId="1076"/>
          <ac:spMkLst>
            <pc:docMk/>
            <pc:sldMk cId="2114640832" sldId="266"/>
            <ac:spMk id="9" creationId="{EC96EFA2-613F-CEFC-86A0-8AEC4E9D443B}"/>
          </ac:spMkLst>
        </pc:spChg>
        <pc:picChg chg="add mod">
          <ac:chgData name="Marissa Stecko" userId="8d9ab7bc-d8c5-487e-9006-02059ad0709b" providerId="ADAL" clId="{549EB10C-832D-4572-AE5E-672BE4166F52}" dt="2022-10-04T16:08:25.581" v="89" actId="1076"/>
          <ac:picMkLst>
            <pc:docMk/>
            <pc:sldMk cId="2114640832" sldId="266"/>
            <ac:picMk id="4" creationId="{CCEE778F-D043-2647-11FA-79481BF6207B}"/>
          </ac:picMkLst>
        </pc:picChg>
        <pc:picChg chg="add mod">
          <ac:chgData name="Marissa Stecko" userId="8d9ab7bc-d8c5-487e-9006-02059ad0709b" providerId="ADAL" clId="{549EB10C-832D-4572-AE5E-672BE4166F52}" dt="2022-10-04T16:08:25.581" v="89" actId="1076"/>
          <ac:picMkLst>
            <pc:docMk/>
            <pc:sldMk cId="2114640832" sldId="266"/>
            <ac:picMk id="6" creationId="{FE7CBD90-33E5-6DC6-B694-55B229C09C86}"/>
          </ac:picMkLst>
        </pc:picChg>
      </pc:sldChg>
      <pc:sldChg chg="delSp modSp new mod ord">
        <pc:chgData name="Marissa Stecko" userId="8d9ab7bc-d8c5-487e-9006-02059ad0709b" providerId="ADAL" clId="{549EB10C-832D-4572-AE5E-672BE4166F52}" dt="2022-10-04T16:14:06.119" v="236" actId="478"/>
        <pc:sldMkLst>
          <pc:docMk/>
          <pc:sldMk cId="2880496507" sldId="271"/>
        </pc:sldMkLst>
        <pc:spChg chg="mod">
          <ac:chgData name="Marissa Stecko" userId="8d9ab7bc-d8c5-487e-9006-02059ad0709b" providerId="ADAL" clId="{549EB10C-832D-4572-AE5E-672BE4166F52}" dt="2022-10-04T16:11:37.486" v="205" actId="20577"/>
          <ac:spMkLst>
            <pc:docMk/>
            <pc:sldMk cId="2880496507" sldId="271"/>
            <ac:spMk id="2" creationId="{74DB0582-38A4-C565-A5EB-F5A0550730DD}"/>
          </ac:spMkLst>
        </pc:spChg>
        <pc:spChg chg="del">
          <ac:chgData name="Marissa Stecko" userId="8d9ab7bc-d8c5-487e-9006-02059ad0709b" providerId="ADAL" clId="{549EB10C-832D-4572-AE5E-672BE4166F52}" dt="2022-10-04T16:14:06.119" v="236" actId="478"/>
          <ac:spMkLst>
            <pc:docMk/>
            <pc:sldMk cId="2880496507" sldId="271"/>
            <ac:spMk id="3" creationId="{C824BC73-C370-CC9D-ECC1-5E048B9DE18C}"/>
          </ac:spMkLst>
        </pc:spChg>
      </pc:sldChg>
      <pc:sldChg chg="addSp delSp modSp new mod ord">
        <pc:chgData name="Marissa Stecko" userId="8d9ab7bc-d8c5-487e-9006-02059ad0709b" providerId="ADAL" clId="{549EB10C-832D-4572-AE5E-672BE4166F52}" dt="2022-10-04T16:13:15.587" v="235" actId="1076"/>
        <pc:sldMkLst>
          <pc:docMk/>
          <pc:sldMk cId="3052426025" sldId="272"/>
        </pc:sldMkLst>
        <pc:spChg chg="mod">
          <ac:chgData name="Marissa Stecko" userId="8d9ab7bc-d8c5-487e-9006-02059ad0709b" providerId="ADAL" clId="{549EB10C-832D-4572-AE5E-672BE4166F52}" dt="2022-10-04T16:13:13.482" v="234" actId="1076"/>
          <ac:spMkLst>
            <pc:docMk/>
            <pc:sldMk cId="3052426025" sldId="272"/>
            <ac:spMk id="2" creationId="{BBB67B30-EBC3-93A6-7CA7-672ED355BE5A}"/>
          </ac:spMkLst>
        </pc:spChg>
        <pc:picChg chg="add del mod">
          <ac:chgData name="Marissa Stecko" userId="8d9ab7bc-d8c5-487e-9006-02059ad0709b" providerId="ADAL" clId="{549EB10C-832D-4572-AE5E-672BE4166F52}" dt="2022-10-04T16:12:47.561" v="225" actId="478"/>
          <ac:picMkLst>
            <pc:docMk/>
            <pc:sldMk cId="3052426025" sldId="272"/>
            <ac:picMk id="4" creationId="{18262101-9B23-8BFE-FE07-BB49BEE0613A}"/>
          </ac:picMkLst>
        </pc:picChg>
        <pc:picChg chg="add mod">
          <ac:chgData name="Marissa Stecko" userId="8d9ab7bc-d8c5-487e-9006-02059ad0709b" providerId="ADAL" clId="{549EB10C-832D-4572-AE5E-672BE4166F52}" dt="2022-10-04T16:13:11.214" v="233" actId="1076"/>
          <ac:picMkLst>
            <pc:docMk/>
            <pc:sldMk cId="3052426025" sldId="272"/>
            <ac:picMk id="6" creationId="{E067806B-340F-E3CE-80C1-AD3F7946E91A}"/>
          </ac:picMkLst>
        </pc:picChg>
        <pc:picChg chg="add mod">
          <ac:chgData name="Marissa Stecko" userId="8d9ab7bc-d8c5-487e-9006-02059ad0709b" providerId="ADAL" clId="{549EB10C-832D-4572-AE5E-672BE4166F52}" dt="2022-10-04T16:13:15.587" v="235" actId="1076"/>
          <ac:picMkLst>
            <pc:docMk/>
            <pc:sldMk cId="3052426025" sldId="272"/>
            <ac:picMk id="8" creationId="{C10BF13E-3243-D327-5C64-28F19D870774}"/>
          </ac:picMkLst>
        </pc:picChg>
      </pc:sldChg>
    </pc:docChg>
  </pc:docChgLst>
  <pc:docChgLst>
    <pc:chgData name="Dong, Shuaipeng" userId="S::sjd5880@psu.edu::7b58bbf7-fc35-48bc-a61b-00a48a0d7c55" providerId="AD" clId="Web-{60B1D1DD-25F7-4D12-AA25-11BA24D1D58D}"/>
    <pc:docChg chg="modSld">
      <pc:chgData name="Dong, Shuaipeng" userId="S::sjd5880@psu.edu::7b58bbf7-fc35-48bc-a61b-00a48a0d7c55" providerId="AD" clId="Web-{60B1D1DD-25F7-4D12-AA25-11BA24D1D58D}" dt="2022-10-04T04:24:36.755" v="683" actId="20577"/>
      <pc:docMkLst>
        <pc:docMk/>
      </pc:docMkLst>
      <pc:sldChg chg="addSp delSp modSp">
        <pc:chgData name="Dong, Shuaipeng" userId="S::sjd5880@psu.edu::7b58bbf7-fc35-48bc-a61b-00a48a0d7c55" providerId="AD" clId="Web-{60B1D1DD-25F7-4D12-AA25-11BA24D1D58D}" dt="2022-10-04T04:24:36.755" v="683" actId="20577"/>
        <pc:sldMkLst>
          <pc:docMk/>
          <pc:sldMk cId="2207331546" sldId="260"/>
        </pc:sldMkLst>
        <pc:spChg chg="mod">
          <ac:chgData name="Dong, Shuaipeng" userId="S::sjd5880@psu.edu::7b58bbf7-fc35-48bc-a61b-00a48a0d7c55" providerId="AD" clId="Web-{60B1D1DD-25F7-4D12-AA25-11BA24D1D58D}" dt="2022-10-04T04:20:06.458" v="540" actId="14100"/>
          <ac:spMkLst>
            <pc:docMk/>
            <pc:sldMk cId="2207331546" sldId="260"/>
            <ac:spMk id="3" creationId="{A41AA86F-9033-0F63-9403-21BDD6E95A41}"/>
          </ac:spMkLst>
        </pc:spChg>
        <pc:spChg chg="add del mod">
          <ac:chgData name="Dong, Shuaipeng" userId="S::sjd5880@psu.edu::7b58bbf7-fc35-48bc-a61b-00a48a0d7c55" providerId="AD" clId="Web-{60B1D1DD-25F7-4D12-AA25-11BA24D1D58D}" dt="2022-10-04T04:21:08.134" v="561"/>
          <ac:spMkLst>
            <pc:docMk/>
            <pc:sldMk cId="2207331546" sldId="260"/>
            <ac:spMk id="4" creationId="{17F3AFDD-9F76-A748-6A1A-847ABCA9736A}"/>
          </ac:spMkLst>
        </pc:spChg>
        <pc:spChg chg="add del mod">
          <ac:chgData name="Dong, Shuaipeng" userId="S::sjd5880@psu.edu::7b58bbf7-fc35-48bc-a61b-00a48a0d7c55" providerId="AD" clId="Web-{60B1D1DD-25F7-4D12-AA25-11BA24D1D58D}" dt="2022-10-04T04:21:22.525" v="568"/>
          <ac:spMkLst>
            <pc:docMk/>
            <pc:sldMk cId="2207331546" sldId="260"/>
            <ac:spMk id="5" creationId="{3B80A980-A2C7-0073-359F-A1408082413E}"/>
          </ac:spMkLst>
        </pc:spChg>
        <pc:spChg chg="add mod">
          <ac:chgData name="Dong, Shuaipeng" userId="S::sjd5880@psu.edu::7b58bbf7-fc35-48bc-a61b-00a48a0d7c55" providerId="AD" clId="Web-{60B1D1DD-25F7-4D12-AA25-11BA24D1D58D}" dt="2022-10-04T04:24:36.755" v="683" actId="20577"/>
          <ac:spMkLst>
            <pc:docMk/>
            <pc:sldMk cId="2207331546" sldId="260"/>
            <ac:spMk id="7" creationId="{693AC3D6-3385-F529-38E1-ECE827FD84E1}"/>
          </ac:spMkLst>
        </pc:spChg>
      </pc:sldChg>
      <pc:sldChg chg="modSp">
        <pc:chgData name="Dong, Shuaipeng" userId="S::sjd5880@psu.edu::7b58bbf7-fc35-48bc-a61b-00a48a0d7c55" providerId="AD" clId="Web-{60B1D1DD-25F7-4D12-AA25-11BA24D1D58D}" dt="2022-10-04T04:17:52.729" v="473" actId="1076"/>
        <pc:sldMkLst>
          <pc:docMk/>
          <pc:sldMk cId="874744336" sldId="268"/>
        </pc:sldMkLst>
        <pc:picChg chg="mod">
          <ac:chgData name="Dong, Shuaipeng" userId="S::sjd5880@psu.edu::7b58bbf7-fc35-48bc-a61b-00a48a0d7c55" providerId="AD" clId="Web-{60B1D1DD-25F7-4D12-AA25-11BA24D1D58D}" dt="2022-10-04T04:17:49.495" v="472" actId="1076"/>
          <ac:picMkLst>
            <pc:docMk/>
            <pc:sldMk cId="874744336" sldId="268"/>
            <ac:picMk id="5" creationId="{6D2752DA-AB69-1C51-612F-9613CFB9EFA8}"/>
          </ac:picMkLst>
        </pc:picChg>
        <pc:picChg chg="mod">
          <ac:chgData name="Dong, Shuaipeng" userId="S::sjd5880@psu.edu::7b58bbf7-fc35-48bc-a61b-00a48a0d7c55" providerId="AD" clId="Web-{60B1D1DD-25F7-4D12-AA25-11BA24D1D58D}" dt="2022-10-04T04:17:52.729" v="473" actId="1076"/>
          <ac:picMkLst>
            <pc:docMk/>
            <pc:sldMk cId="874744336" sldId="268"/>
            <ac:picMk id="7" creationId="{47394816-F857-7CAD-2233-458F521E17D0}"/>
          </ac:picMkLst>
        </pc:picChg>
      </pc:sldChg>
      <pc:sldChg chg="addSp delSp modSp">
        <pc:chgData name="Dong, Shuaipeng" userId="S::sjd5880@psu.edu::7b58bbf7-fc35-48bc-a61b-00a48a0d7c55" providerId="AD" clId="Web-{60B1D1DD-25F7-4D12-AA25-11BA24D1D58D}" dt="2022-10-04T04:15:44.831" v="437" actId="1076"/>
        <pc:sldMkLst>
          <pc:docMk/>
          <pc:sldMk cId="878088221" sldId="270"/>
        </pc:sldMkLst>
        <pc:spChg chg="mod">
          <ac:chgData name="Dong, Shuaipeng" userId="S::sjd5880@psu.edu::7b58bbf7-fc35-48bc-a61b-00a48a0d7c55" providerId="AD" clId="Web-{60B1D1DD-25F7-4D12-AA25-11BA24D1D58D}" dt="2022-10-04T04:10:50.470" v="332" actId="1076"/>
          <ac:spMkLst>
            <pc:docMk/>
            <pc:sldMk cId="878088221" sldId="270"/>
            <ac:spMk id="2" creationId="{AC0EDEC8-51E9-8B4F-1644-5627F853635B}"/>
          </ac:spMkLst>
        </pc:spChg>
        <pc:spChg chg="mod">
          <ac:chgData name="Dong, Shuaipeng" userId="S::sjd5880@psu.edu::7b58bbf7-fc35-48bc-a61b-00a48a0d7c55" providerId="AD" clId="Web-{60B1D1DD-25F7-4D12-AA25-11BA24D1D58D}" dt="2022-10-04T04:15:38.941" v="432" actId="20577"/>
          <ac:spMkLst>
            <pc:docMk/>
            <pc:sldMk cId="878088221" sldId="270"/>
            <ac:spMk id="3" creationId="{A3C9A434-5995-D038-586C-6A178887DFA0}"/>
          </ac:spMkLst>
        </pc:spChg>
        <pc:picChg chg="add del mod ord">
          <ac:chgData name="Dong, Shuaipeng" userId="S::sjd5880@psu.edu::7b58bbf7-fc35-48bc-a61b-00a48a0d7c55" providerId="AD" clId="Web-{60B1D1DD-25F7-4D12-AA25-11BA24D1D58D}" dt="2022-10-04T04:11:44.192" v="345"/>
          <ac:picMkLst>
            <pc:docMk/>
            <pc:sldMk cId="878088221" sldId="270"/>
            <ac:picMk id="4" creationId="{9C5A7317-BB6A-5927-696F-7CAA6251746D}"/>
          </ac:picMkLst>
        </pc:picChg>
        <pc:picChg chg="add mod">
          <ac:chgData name="Dong, Shuaipeng" userId="S::sjd5880@psu.edu::7b58bbf7-fc35-48bc-a61b-00a48a0d7c55" providerId="AD" clId="Web-{60B1D1DD-25F7-4D12-AA25-11BA24D1D58D}" dt="2022-10-04T04:15:43.019" v="436" actId="1076"/>
          <ac:picMkLst>
            <pc:docMk/>
            <pc:sldMk cId="878088221" sldId="270"/>
            <ac:picMk id="5" creationId="{1E28E2EA-0E0A-507D-BC5C-33DDB3DD9BD4}"/>
          </ac:picMkLst>
        </pc:picChg>
        <pc:picChg chg="add mod">
          <ac:chgData name="Dong, Shuaipeng" userId="S::sjd5880@psu.edu::7b58bbf7-fc35-48bc-a61b-00a48a0d7c55" providerId="AD" clId="Web-{60B1D1DD-25F7-4D12-AA25-11BA24D1D58D}" dt="2022-10-04T04:13:20.900" v="409" actId="1076"/>
          <ac:picMkLst>
            <pc:docMk/>
            <pc:sldMk cId="878088221" sldId="270"/>
            <ac:picMk id="6" creationId="{8B7C4063-2486-D154-A374-97A1EB2D2709}"/>
          </ac:picMkLst>
        </pc:picChg>
        <pc:picChg chg="add del mod">
          <ac:chgData name="Dong, Shuaipeng" userId="S::sjd5880@psu.edu::7b58bbf7-fc35-48bc-a61b-00a48a0d7c55" providerId="AD" clId="Web-{60B1D1DD-25F7-4D12-AA25-11BA24D1D58D}" dt="2022-10-04T04:15:21.377" v="425"/>
          <ac:picMkLst>
            <pc:docMk/>
            <pc:sldMk cId="878088221" sldId="270"/>
            <ac:picMk id="7" creationId="{09FCBA9E-E02C-3D82-52D0-2C1362AF11F2}"/>
          </ac:picMkLst>
        </pc:picChg>
        <pc:picChg chg="add mod">
          <ac:chgData name="Dong, Shuaipeng" userId="S::sjd5880@psu.edu::7b58bbf7-fc35-48bc-a61b-00a48a0d7c55" providerId="AD" clId="Web-{60B1D1DD-25F7-4D12-AA25-11BA24D1D58D}" dt="2022-10-04T04:15:44.831" v="437" actId="1076"/>
          <ac:picMkLst>
            <pc:docMk/>
            <pc:sldMk cId="878088221" sldId="270"/>
            <ac:picMk id="8" creationId="{BCE159D5-6039-9AE9-A998-99468CEB829D}"/>
          </ac:picMkLst>
        </pc:picChg>
      </pc:sldChg>
    </pc:docChg>
  </pc:docChgLst>
  <pc:docChgLst>
    <pc:chgData name="Stecko, Marissa" userId="S::mzs1219@psu.edu::8d9ab7bc-d8c5-487e-9006-02059ad0709b" providerId="AD" clId="Web-{B33C6016-1725-3CBE-9571-924B23506446}"/>
    <pc:docChg chg="delSld modSld">
      <pc:chgData name="Stecko, Marissa" userId="S::mzs1219@psu.edu::8d9ab7bc-d8c5-487e-9006-02059ad0709b" providerId="AD" clId="Web-{B33C6016-1725-3CBE-9571-924B23506446}" dt="2022-10-04T14:40:03.044" v="40" actId="20577"/>
      <pc:docMkLst>
        <pc:docMk/>
      </pc:docMkLst>
      <pc:sldChg chg="modSp">
        <pc:chgData name="Stecko, Marissa" userId="S::mzs1219@psu.edu::8d9ab7bc-d8c5-487e-9006-02059ad0709b" providerId="AD" clId="Web-{B33C6016-1725-3CBE-9571-924B23506446}" dt="2022-10-04T14:36:18.834" v="2" actId="1076"/>
        <pc:sldMkLst>
          <pc:docMk/>
          <pc:sldMk cId="1908372160" sldId="256"/>
        </pc:sldMkLst>
        <pc:spChg chg="mod">
          <ac:chgData name="Stecko, Marissa" userId="S::mzs1219@psu.edu::8d9ab7bc-d8c5-487e-9006-02059ad0709b" providerId="AD" clId="Web-{B33C6016-1725-3CBE-9571-924B23506446}" dt="2022-10-04T14:36:18.834" v="2" actId="1076"/>
          <ac:spMkLst>
            <pc:docMk/>
            <pc:sldMk cId="1908372160" sldId="256"/>
            <ac:spMk id="3" creationId="{F0688911-B205-F09E-8D01-1FF853CA0E21}"/>
          </ac:spMkLst>
        </pc:spChg>
        <pc:spChg chg="mod">
          <ac:chgData name="Stecko, Marissa" userId="S::mzs1219@psu.edu::8d9ab7bc-d8c5-487e-9006-02059ad0709b" providerId="AD" clId="Web-{B33C6016-1725-3CBE-9571-924B23506446}" dt="2022-10-04T14:36:10.083" v="0" actId="1076"/>
          <ac:spMkLst>
            <pc:docMk/>
            <pc:sldMk cId="1908372160" sldId="256"/>
            <ac:spMk id="6" creationId="{A31F4B12-F06E-1AFA-0CE1-905A7951D21E}"/>
          </ac:spMkLst>
        </pc:spChg>
      </pc:sldChg>
      <pc:sldChg chg="del">
        <pc:chgData name="Stecko, Marissa" userId="S::mzs1219@psu.edu::8d9ab7bc-d8c5-487e-9006-02059ad0709b" providerId="AD" clId="Web-{B33C6016-1725-3CBE-9571-924B23506446}" dt="2022-10-04T14:36:26.634" v="3"/>
        <pc:sldMkLst>
          <pc:docMk/>
          <pc:sldMk cId="1726255805" sldId="257"/>
        </pc:sldMkLst>
      </pc:sldChg>
      <pc:sldChg chg="modSp">
        <pc:chgData name="Stecko, Marissa" userId="S::mzs1219@psu.edu::8d9ab7bc-d8c5-487e-9006-02059ad0709b" providerId="AD" clId="Web-{B33C6016-1725-3CBE-9571-924B23506446}" dt="2022-10-04T14:38:10.462" v="16" actId="1076"/>
        <pc:sldMkLst>
          <pc:docMk/>
          <pc:sldMk cId="2985454001" sldId="265"/>
        </pc:sldMkLst>
        <pc:spChg chg="mod">
          <ac:chgData name="Stecko, Marissa" userId="S::mzs1219@psu.edu::8d9ab7bc-d8c5-487e-9006-02059ad0709b" providerId="AD" clId="Web-{B33C6016-1725-3CBE-9571-924B23506446}" dt="2022-10-04T14:38:10.462" v="16" actId="1076"/>
          <ac:spMkLst>
            <pc:docMk/>
            <pc:sldMk cId="2985454001" sldId="265"/>
            <ac:spMk id="2" creationId="{40E0FBCF-0E34-DDCD-9111-E971B15BDC0D}"/>
          </ac:spMkLst>
        </pc:spChg>
        <pc:spChg chg="mod">
          <ac:chgData name="Stecko, Marissa" userId="S::mzs1219@psu.edu::8d9ab7bc-d8c5-487e-9006-02059ad0709b" providerId="AD" clId="Web-{B33C6016-1725-3CBE-9571-924B23506446}" dt="2022-10-04T14:37:02.773" v="14" actId="1076"/>
          <ac:spMkLst>
            <pc:docMk/>
            <pc:sldMk cId="2985454001" sldId="265"/>
            <ac:spMk id="8" creationId="{248B84AF-8590-BD32-935E-432D48F5097D}"/>
          </ac:spMkLst>
        </pc:spChg>
        <pc:picChg chg="mod">
          <ac:chgData name="Stecko, Marissa" userId="S::mzs1219@psu.edu::8d9ab7bc-d8c5-487e-9006-02059ad0709b" providerId="AD" clId="Web-{B33C6016-1725-3CBE-9571-924B23506446}" dt="2022-10-04T14:37:05.663" v="15" actId="1076"/>
          <ac:picMkLst>
            <pc:docMk/>
            <pc:sldMk cId="2985454001" sldId="265"/>
            <ac:picMk id="5" creationId="{5E363AD6-3F70-B934-2D0F-89582ACCFCD0}"/>
          </ac:picMkLst>
        </pc:picChg>
      </pc:sldChg>
      <pc:sldChg chg="modSp">
        <pc:chgData name="Stecko, Marissa" userId="S::mzs1219@psu.edu::8d9ab7bc-d8c5-487e-9006-02059ad0709b" providerId="AD" clId="Web-{B33C6016-1725-3CBE-9571-924B23506446}" dt="2022-10-04T14:40:03.044" v="40" actId="20577"/>
        <pc:sldMkLst>
          <pc:docMk/>
          <pc:sldMk cId="2114640832" sldId="266"/>
        </pc:sldMkLst>
        <pc:spChg chg="mod">
          <ac:chgData name="Stecko, Marissa" userId="S::mzs1219@psu.edu::8d9ab7bc-d8c5-487e-9006-02059ad0709b" providerId="AD" clId="Web-{B33C6016-1725-3CBE-9571-924B23506446}" dt="2022-10-04T14:39:23.762" v="24" actId="20577"/>
          <ac:spMkLst>
            <pc:docMk/>
            <pc:sldMk cId="2114640832" sldId="266"/>
            <ac:spMk id="3" creationId="{167BD3E4-F98B-8B5B-2C01-F8E21D1FE016}"/>
          </ac:spMkLst>
        </pc:spChg>
        <pc:spChg chg="mod">
          <ac:chgData name="Stecko, Marissa" userId="S::mzs1219@psu.edu::8d9ab7bc-d8c5-487e-9006-02059ad0709b" providerId="AD" clId="Web-{B33C6016-1725-3CBE-9571-924B23506446}" dt="2022-10-04T14:40:03.044" v="40" actId="20577"/>
          <ac:spMkLst>
            <pc:docMk/>
            <pc:sldMk cId="2114640832" sldId="266"/>
            <ac:spMk id="5" creationId="{E343B2DD-32A5-007C-4A01-F5665A308B24}"/>
          </ac:spMkLst>
        </pc:spChg>
        <pc:spChg chg="mod">
          <ac:chgData name="Stecko, Marissa" userId="S::mzs1219@psu.edu::8d9ab7bc-d8c5-487e-9006-02059ad0709b" providerId="AD" clId="Web-{B33C6016-1725-3CBE-9571-924B23506446}" dt="2022-10-04T14:39:38.997" v="33" actId="20577"/>
          <ac:spMkLst>
            <pc:docMk/>
            <pc:sldMk cId="2114640832" sldId="266"/>
            <ac:spMk id="7" creationId="{0EF37CEB-1929-CAE6-A331-B3BD9B34AECD}"/>
          </ac:spMkLst>
        </pc:spChg>
      </pc:sldChg>
    </pc:docChg>
  </pc:docChgLst>
  <pc:docChgLst>
    <pc:chgData name="Yan, Bert" userId="S::bxy5090@psu.edu::de79b102-0d23-4441-9d56-00fc4414e2dc" providerId="AD" clId="Web-{E17D0B91-B0A4-432D-B13D-A289314CA5D8}"/>
    <pc:docChg chg="delSld modSld">
      <pc:chgData name="Yan, Bert" userId="S::bxy5090@psu.edu::de79b102-0d23-4441-9d56-00fc4414e2dc" providerId="AD" clId="Web-{E17D0B91-B0A4-432D-B13D-A289314CA5D8}" dt="2022-10-03T21:58:08.987" v="660" actId="20577"/>
      <pc:docMkLst>
        <pc:docMk/>
      </pc:docMkLst>
      <pc:sldChg chg="del">
        <pc:chgData name="Yan, Bert" userId="S::bxy5090@psu.edu::de79b102-0d23-4441-9d56-00fc4414e2dc" providerId="AD" clId="Web-{E17D0B91-B0A4-432D-B13D-A289314CA5D8}" dt="2022-10-03T21:22:39.506" v="0"/>
        <pc:sldMkLst>
          <pc:docMk/>
          <pc:sldMk cId="3435385270" sldId="259"/>
        </pc:sldMkLst>
      </pc:sldChg>
      <pc:sldChg chg="modSp">
        <pc:chgData name="Yan, Bert" userId="S::bxy5090@psu.edu::de79b102-0d23-4441-9d56-00fc4414e2dc" providerId="AD" clId="Web-{E17D0B91-B0A4-432D-B13D-A289314CA5D8}" dt="2022-10-03T21:57:11.720" v="657" actId="20577"/>
        <pc:sldMkLst>
          <pc:docMk/>
          <pc:sldMk cId="2207331546" sldId="260"/>
        </pc:sldMkLst>
        <pc:spChg chg="mod">
          <ac:chgData name="Yan, Bert" userId="S::bxy5090@psu.edu::de79b102-0d23-4441-9d56-00fc4414e2dc" providerId="AD" clId="Web-{E17D0B91-B0A4-432D-B13D-A289314CA5D8}" dt="2022-10-03T21:25:27.105" v="6" actId="20577"/>
          <ac:spMkLst>
            <pc:docMk/>
            <pc:sldMk cId="2207331546" sldId="260"/>
            <ac:spMk id="2" creationId="{411FE0E7-B6E1-8F52-9080-AA67408C1950}"/>
          </ac:spMkLst>
        </pc:spChg>
        <pc:spChg chg="mod">
          <ac:chgData name="Yan, Bert" userId="S::bxy5090@psu.edu::de79b102-0d23-4441-9d56-00fc4414e2dc" providerId="AD" clId="Web-{E17D0B91-B0A4-432D-B13D-A289314CA5D8}" dt="2022-10-03T21:57:11.720" v="657" actId="20577"/>
          <ac:spMkLst>
            <pc:docMk/>
            <pc:sldMk cId="2207331546" sldId="260"/>
            <ac:spMk id="3" creationId="{A41AA86F-9033-0F63-9403-21BDD6E95A41}"/>
          </ac:spMkLst>
        </pc:spChg>
      </pc:sldChg>
      <pc:sldChg chg="modSp">
        <pc:chgData name="Yan, Bert" userId="S::bxy5090@psu.edu::de79b102-0d23-4441-9d56-00fc4414e2dc" providerId="AD" clId="Web-{E17D0B91-B0A4-432D-B13D-A289314CA5D8}" dt="2022-10-03T21:58:08.987" v="660" actId="20577"/>
        <pc:sldMkLst>
          <pc:docMk/>
          <pc:sldMk cId="3103089166" sldId="267"/>
        </pc:sldMkLst>
        <pc:spChg chg="mod">
          <ac:chgData name="Yan, Bert" userId="S::bxy5090@psu.edu::de79b102-0d23-4441-9d56-00fc4414e2dc" providerId="AD" clId="Web-{E17D0B91-B0A4-432D-B13D-A289314CA5D8}" dt="2022-10-03T21:25:06.760" v="1" actId="20577"/>
          <ac:spMkLst>
            <pc:docMk/>
            <pc:sldMk cId="3103089166" sldId="267"/>
            <ac:spMk id="2" creationId="{AC0EDEC8-51E9-8B4F-1644-5627F853635B}"/>
          </ac:spMkLst>
        </pc:spChg>
        <pc:spChg chg="mod">
          <ac:chgData name="Yan, Bert" userId="S::bxy5090@psu.edu::de79b102-0d23-4441-9d56-00fc4414e2dc" providerId="AD" clId="Web-{E17D0B91-B0A4-432D-B13D-A289314CA5D8}" dt="2022-10-03T21:58:08.987" v="660" actId="20577"/>
          <ac:spMkLst>
            <pc:docMk/>
            <pc:sldMk cId="3103089166" sldId="267"/>
            <ac:spMk id="3" creationId="{A3C9A434-5995-D038-586C-6A178887DFA0}"/>
          </ac:spMkLst>
        </pc:spChg>
      </pc:sldChg>
    </pc:docChg>
  </pc:docChgLst>
  <pc:docChgLst>
    <pc:chgData name="Stecko, Marissa" userId="S::mzs1219@psu.edu::8d9ab7bc-d8c5-487e-9006-02059ad0709b" providerId="AD" clId="Web-{7D33A278-D591-BE4E-E498-A1D02032E92F}"/>
    <pc:docChg chg="modSld addMainMaster delMainMaster">
      <pc:chgData name="Stecko, Marissa" userId="S::mzs1219@psu.edu::8d9ab7bc-d8c5-487e-9006-02059ad0709b" providerId="AD" clId="Web-{7D33A278-D591-BE4E-E498-A1D02032E92F}" dt="2022-09-20T16:52:04.286" v="17" actId="20577"/>
      <pc:docMkLst>
        <pc:docMk/>
      </pc:docMkLst>
      <pc:sldChg chg="addSp delSp modSp mod setBg modClrScheme chgLayout">
        <pc:chgData name="Stecko, Marissa" userId="S::mzs1219@psu.edu::8d9ab7bc-d8c5-487e-9006-02059ad0709b" providerId="AD" clId="Web-{7D33A278-D591-BE4E-E498-A1D02032E92F}" dt="2022-09-20T16:52:04.286" v="17" actId="20577"/>
        <pc:sldMkLst>
          <pc:docMk/>
          <pc:sldMk cId="109857222" sldId="256"/>
        </pc:sldMkLst>
        <pc:spChg chg="mod">
          <ac:chgData name="Stecko, Marissa" userId="S::mzs1219@psu.edu::8d9ab7bc-d8c5-487e-9006-02059ad0709b" providerId="AD" clId="Web-{7D33A278-D591-BE4E-E498-A1D02032E92F}" dt="2022-09-20T16:52:04.286" v="17" actId="20577"/>
          <ac:spMkLst>
            <pc:docMk/>
            <pc:sldMk cId="109857222" sldId="256"/>
            <ac:spMk id="2" creationId="{00000000-0000-0000-0000-000000000000}"/>
          </ac:spMkLst>
        </pc:spChg>
        <pc:spChg chg="mod">
          <ac:chgData name="Stecko, Marissa" userId="S::mzs1219@psu.edu::8d9ab7bc-d8c5-487e-9006-02059ad0709b" providerId="AD" clId="Web-{7D33A278-D591-BE4E-E498-A1D02032E92F}" dt="2022-09-20T16:51:50.285" v="11"/>
          <ac:spMkLst>
            <pc:docMk/>
            <pc:sldMk cId="109857222" sldId="256"/>
            <ac:spMk id="3" creationId="{00000000-0000-0000-0000-000000000000}"/>
          </ac:spMkLst>
        </pc:spChg>
        <pc:spChg chg="add del mod">
          <ac:chgData name="Stecko, Marissa" userId="S::mzs1219@psu.edu::8d9ab7bc-d8c5-487e-9006-02059ad0709b" providerId="AD" clId="Web-{7D33A278-D591-BE4E-E498-A1D02032E92F}" dt="2022-09-20T16:51:46.347" v="9"/>
          <ac:spMkLst>
            <pc:docMk/>
            <pc:sldMk cId="109857222" sldId="256"/>
            <ac:spMk id="6" creationId="{B4D34CC9-FC16-D0B7-3B41-431FF72C5C3B}"/>
          </ac:spMkLst>
        </pc:spChg>
        <pc:spChg chg="add del">
          <ac:chgData name="Stecko, Marissa" userId="S::mzs1219@psu.edu::8d9ab7bc-d8c5-487e-9006-02059ad0709b" providerId="AD" clId="Web-{7D33A278-D591-BE4E-E498-A1D02032E92F}" dt="2022-09-20T16:51:02.143" v="1"/>
          <ac:spMkLst>
            <pc:docMk/>
            <pc:sldMk cId="109857222" sldId="256"/>
            <ac:spMk id="9" creationId="{EA164D6B-6878-4B9F-A2D0-985D39B17B46}"/>
          </ac:spMkLst>
        </pc:spChg>
        <pc:spChg chg="add del">
          <ac:chgData name="Stecko, Marissa" userId="S::mzs1219@psu.edu::8d9ab7bc-d8c5-487e-9006-02059ad0709b" providerId="AD" clId="Web-{7D33A278-D591-BE4E-E498-A1D02032E92F}" dt="2022-09-20T16:51:02.143" v="1"/>
          <ac:spMkLst>
            <pc:docMk/>
            <pc:sldMk cId="109857222" sldId="256"/>
            <ac:spMk id="11" creationId="{362F176A-9349-4CD7-8042-59C0200C8CE9}"/>
          </ac:spMkLst>
        </pc:spChg>
        <pc:spChg chg="add del">
          <ac:chgData name="Stecko, Marissa" userId="S::mzs1219@psu.edu::8d9ab7bc-d8c5-487e-9006-02059ad0709b" providerId="AD" clId="Web-{7D33A278-D591-BE4E-E498-A1D02032E92F}" dt="2022-09-20T16:51:02.143" v="1"/>
          <ac:spMkLst>
            <pc:docMk/>
            <pc:sldMk cId="109857222" sldId="256"/>
            <ac:spMk id="13" creationId="{4E9A171F-91A7-42F8-B25C-E38B244E757C}"/>
          </ac:spMkLst>
        </pc:spChg>
        <pc:spChg chg="add del">
          <ac:chgData name="Stecko, Marissa" userId="S::mzs1219@psu.edu::8d9ab7bc-d8c5-487e-9006-02059ad0709b" providerId="AD" clId="Web-{7D33A278-D591-BE4E-E498-A1D02032E92F}" dt="2022-09-20T16:51:02.143" v="1"/>
          <ac:spMkLst>
            <pc:docMk/>
            <pc:sldMk cId="109857222" sldId="256"/>
            <ac:spMk id="15" creationId="{064738AB-B6BE-4867-889A-52CE4AC8DBD0}"/>
          </ac:spMkLst>
        </pc:spChg>
        <pc:spChg chg="add del">
          <ac:chgData name="Stecko, Marissa" userId="S::mzs1219@psu.edu::8d9ab7bc-d8c5-487e-9006-02059ad0709b" providerId="AD" clId="Web-{7D33A278-D591-BE4E-E498-A1D02032E92F}" dt="2022-09-20T16:51:02.143" v="1"/>
          <ac:spMkLst>
            <pc:docMk/>
            <pc:sldMk cId="109857222" sldId="256"/>
            <ac:spMk id="17" creationId="{57851D67-7085-40E2-B146-F91433A28E08}"/>
          </ac:spMkLst>
        </pc:spChg>
        <pc:spChg chg="add del">
          <ac:chgData name="Stecko, Marissa" userId="S::mzs1219@psu.edu::8d9ab7bc-d8c5-487e-9006-02059ad0709b" providerId="AD" clId="Web-{7D33A278-D591-BE4E-E498-A1D02032E92F}" dt="2022-09-20T16:51:02.143" v="1"/>
          <ac:spMkLst>
            <pc:docMk/>
            <pc:sldMk cId="109857222" sldId="256"/>
            <ac:spMk id="19" creationId="{985AAE23-FCB6-4663-907C-0110B0FDC58E}"/>
          </ac:spMkLst>
        </pc:spChg>
        <pc:spChg chg="add del">
          <ac:chgData name="Stecko, Marissa" userId="S::mzs1219@psu.edu::8d9ab7bc-d8c5-487e-9006-02059ad0709b" providerId="AD" clId="Web-{7D33A278-D591-BE4E-E498-A1D02032E92F}" dt="2022-09-20T16:51:02.143" v="1"/>
          <ac:spMkLst>
            <pc:docMk/>
            <pc:sldMk cId="109857222" sldId="256"/>
            <ac:spMk id="21" creationId="{9C969C2C-E7E3-4052-87D4-61E733EC1BBD}"/>
          </ac:spMkLst>
        </pc:spChg>
        <pc:spChg chg="add del">
          <ac:chgData name="Stecko, Marissa" userId="S::mzs1219@psu.edu::8d9ab7bc-d8c5-487e-9006-02059ad0709b" providerId="AD" clId="Web-{7D33A278-D591-BE4E-E498-A1D02032E92F}" dt="2022-09-20T16:51:02.143" v="1"/>
          <ac:spMkLst>
            <pc:docMk/>
            <pc:sldMk cId="109857222" sldId="256"/>
            <ac:spMk id="23" creationId="{7C60369F-A41B-4D6E-8990-30E2715C5730}"/>
          </ac:spMkLst>
        </pc:spChg>
        <pc:spChg chg="add del">
          <ac:chgData name="Stecko, Marissa" userId="S::mzs1219@psu.edu::8d9ab7bc-d8c5-487e-9006-02059ad0709b" providerId="AD" clId="Web-{7D33A278-D591-BE4E-E498-A1D02032E92F}" dt="2022-09-20T16:51:50.285" v="11"/>
          <ac:spMkLst>
            <pc:docMk/>
            <pc:sldMk cId="109857222" sldId="256"/>
            <ac:spMk id="25" creationId="{A88F843D-1C1B-C740-AC27-E3238D0F5F47}"/>
          </ac:spMkLst>
        </pc:spChg>
        <pc:spChg chg="add del">
          <ac:chgData name="Stecko, Marissa" userId="S::mzs1219@psu.edu::8d9ab7bc-d8c5-487e-9006-02059ad0709b" providerId="AD" clId="Web-{7D33A278-D591-BE4E-E498-A1D02032E92F}" dt="2022-09-20T16:51:50.285" v="11"/>
          <ac:spMkLst>
            <pc:docMk/>
            <pc:sldMk cId="109857222" sldId="256"/>
            <ac:spMk id="27" creationId="{A21C8291-E3D5-4240-8FF4-E5213CBCC453}"/>
          </ac:spMkLst>
        </pc:spChg>
        <pc:spChg chg="add del">
          <ac:chgData name="Stecko, Marissa" userId="S::mzs1219@psu.edu::8d9ab7bc-d8c5-487e-9006-02059ad0709b" providerId="AD" clId="Web-{7D33A278-D591-BE4E-E498-A1D02032E92F}" dt="2022-09-20T16:51:50.285" v="11"/>
          <ac:spMkLst>
            <pc:docMk/>
            <pc:sldMk cId="109857222" sldId="256"/>
            <ac:spMk id="28" creationId="{08B44AFE-C181-7047-8CC9-CA00BD385EEA}"/>
          </ac:spMkLst>
        </pc:spChg>
        <pc:picChg chg="add del">
          <ac:chgData name="Stecko, Marissa" userId="S::mzs1219@psu.edu::8d9ab7bc-d8c5-487e-9006-02059ad0709b" providerId="AD" clId="Web-{7D33A278-D591-BE4E-E498-A1D02032E92F}" dt="2022-09-20T16:51:02.143" v="1"/>
          <ac:picMkLst>
            <pc:docMk/>
            <pc:sldMk cId="109857222" sldId="256"/>
            <ac:picMk id="4" creationId="{2332C4C5-1FA0-B84C-4434-F6E091B16434}"/>
          </ac:picMkLst>
        </pc:picChg>
        <pc:picChg chg="add del mod">
          <ac:chgData name="Stecko, Marissa" userId="S::mzs1219@psu.edu::8d9ab7bc-d8c5-487e-9006-02059ad0709b" providerId="AD" clId="Web-{7D33A278-D591-BE4E-E498-A1D02032E92F}" dt="2022-09-20T16:51:46.347" v="10"/>
          <ac:picMkLst>
            <pc:docMk/>
            <pc:sldMk cId="109857222" sldId="256"/>
            <ac:picMk id="5" creationId="{03F3DCEF-9A76-A6E3-AD1E-F89027463539}"/>
          </ac:picMkLst>
        </pc:picChg>
        <pc:picChg chg="add del">
          <ac:chgData name="Stecko, Marissa" userId="S::mzs1219@psu.edu::8d9ab7bc-d8c5-487e-9006-02059ad0709b" providerId="AD" clId="Web-{7D33A278-D591-BE4E-E498-A1D02032E92F}" dt="2022-09-20T16:51:50.285" v="11"/>
          <ac:picMkLst>
            <pc:docMk/>
            <pc:sldMk cId="109857222" sldId="256"/>
            <ac:picMk id="26" creationId="{1EDCD925-6137-9E49-7BE4-D0743272EFB2}"/>
          </ac:picMkLst>
        </pc:picChg>
      </pc:sldChg>
      <pc:sldMasterChg chg="add del addSldLayout delSldLayout">
        <pc:chgData name="Stecko, Marissa" userId="S::mzs1219@psu.edu::8d9ab7bc-d8c5-487e-9006-02059ad0709b" providerId="AD" clId="Web-{7D33A278-D591-BE4E-E498-A1D02032E92F}" dt="2022-09-20T16:51:50.285" v="11"/>
        <pc:sldMasterMkLst>
          <pc:docMk/>
          <pc:sldMasterMk cId="2460954070" sldId="2147483660"/>
        </pc:sldMasterMkLst>
        <pc:sldLayoutChg chg="add del">
          <pc:chgData name="Stecko, Marissa" userId="S::mzs1219@psu.edu::8d9ab7bc-d8c5-487e-9006-02059ad0709b" providerId="AD" clId="Web-{7D33A278-D591-BE4E-E498-A1D02032E92F}" dt="2022-09-20T16:51:50.285" v="11"/>
          <pc:sldLayoutMkLst>
            <pc:docMk/>
            <pc:sldMasterMk cId="2460954070" sldId="2147483660"/>
            <pc:sldLayoutMk cId="2385387890" sldId="2147483661"/>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949138452" sldId="2147483662"/>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2591524520" sldId="2147483663"/>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1203092039" sldId="2147483664"/>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3733172339" sldId="2147483665"/>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3210312558" sldId="2147483666"/>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3146388984" sldId="2147483667"/>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3171841454" sldId="2147483668"/>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1718958274" sldId="2147483669"/>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2202905451" sldId="2147483670"/>
          </pc:sldLayoutMkLst>
        </pc:sldLayoutChg>
        <pc:sldLayoutChg chg="add del">
          <pc:chgData name="Stecko, Marissa" userId="S::mzs1219@psu.edu::8d9ab7bc-d8c5-487e-9006-02059ad0709b" providerId="AD" clId="Web-{7D33A278-D591-BE4E-E498-A1D02032E92F}" dt="2022-09-20T16:51:50.285" v="11"/>
          <pc:sldLayoutMkLst>
            <pc:docMk/>
            <pc:sldMasterMk cId="2460954070" sldId="2147483660"/>
            <pc:sldLayoutMk cId="3479445657" sldId="2147483671"/>
          </pc:sldLayoutMkLst>
        </pc:sldLayoutChg>
      </pc:sldMasterChg>
      <pc:sldMasterChg chg="add del addSldLayout delSldLayout">
        <pc:chgData name="Stecko, Marissa" userId="S::mzs1219@psu.edu::8d9ab7bc-d8c5-487e-9006-02059ad0709b" providerId="AD" clId="Web-{7D33A278-D591-BE4E-E498-A1D02032E92F}" dt="2022-09-20T16:51:50.285" v="11"/>
        <pc:sldMasterMkLst>
          <pc:docMk/>
          <pc:sldMasterMk cId="4156416936" sldId="2147483724"/>
        </pc:sldMasterMkLst>
        <pc:sldLayoutChg chg="add del">
          <pc:chgData name="Stecko, Marissa" userId="S::mzs1219@psu.edu::8d9ab7bc-d8c5-487e-9006-02059ad0709b" providerId="AD" clId="Web-{7D33A278-D591-BE4E-E498-A1D02032E92F}" dt="2022-09-20T16:51:50.285" v="11"/>
          <pc:sldLayoutMkLst>
            <pc:docMk/>
            <pc:sldMasterMk cId="4156416936" sldId="2147483724"/>
            <pc:sldLayoutMk cId="1121506430" sldId="2147483713"/>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1428962556" sldId="2147483714"/>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4137752838" sldId="2147483715"/>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2197664175" sldId="2147483716"/>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2969377723" sldId="2147483717"/>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583304271" sldId="2147483718"/>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3307246637" sldId="2147483719"/>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3138411197" sldId="2147483720"/>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325006218" sldId="2147483721"/>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997866837" sldId="2147483722"/>
          </pc:sldLayoutMkLst>
        </pc:sldLayoutChg>
        <pc:sldLayoutChg chg="add del">
          <pc:chgData name="Stecko, Marissa" userId="S::mzs1219@psu.edu::8d9ab7bc-d8c5-487e-9006-02059ad0709b" providerId="AD" clId="Web-{7D33A278-D591-BE4E-E498-A1D02032E92F}" dt="2022-09-20T16:51:50.285" v="11"/>
          <pc:sldLayoutMkLst>
            <pc:docMk/>
            <pc:sldMasterMk cId="4156416936" sldId="2147483724"/>
            <pc:sldLayoutMk cId="4099224306" sldId="2147483723"/>
          </pc:sldLayoutMkLst>
        </pc:sldLayoutChg>
      </pc:sldMasterChg>
      <pc:sldMasterChg chg="add del addSldLayout delSldLayout">
        <pc:chgData name="Stecko, Marissa" userId="S::mzs1219@psu.edu::8d9ab7bc-d8c5-487e-9006-02059ad0709b" providerId="AD" clId="Web-{7D33A278-D591-BE4E-E498-A1D02032E92F}" dt="2022-09-20T16:51:02.143" v="1"/>
        <pc:sldMasterMkLst>
          <pc:docMk/>
          <pc:sldMasterMk cId="3673976824" sldId="2147483750"/>
        </pc:sldMasterMkLst>
        <pc:sldLayoutChg chg="add del">
          <pc:chgData name="Stecko, Marissa" userId="S::mzs1219@psu.edu::8d9ab7bc-d8c5-487e-9006-02059ad0709b" providerId="AD" clId="Web-{7D33A278-D591-BE4E-E498-A1D02032E92F}" dt="2022-09-20T16:51:02.143" v="1"/>
          <pc:sldLayoutMkLst>
            <pc:docMk/>
            <pc:sldMasterMk cId="3673976824" sldId="2147483750"/>
            <pc:sldLayoutMk cId="4028154886" sldId="2147483739"/>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3591776285" sldId="2147483740"/>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3083708761" sldId="2147483741"/>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2598597346" sldId="2147483742"/>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796155561" sldId="2147483743"/>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2374702348" sldId="2147483744"/>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3368697634" sldId="2147483745"/>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2505821191" sldId="2147483746"/>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3778771914" sldId="2147483747"/>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1522747431" sldId="2147483748"/>
          </pc:sldLayoutMkLst>
        </pc:sldLayoutChg>
        <pc:sldLayoutChg chg="add del">
          <pc:chgData name="Stecko, Marissa" userId="S::mzs1219@psu.edu::8d9ab7bc-d8c5-487e-9006-02059ad0709b" providerId="AD" clId="Web-{7D33A278-D591-BE4E-E498-A1D02032E92F}" dt="2022-09-20T16:51:02.143" v="1"/>
          <pc:sldLayoutMkLst>
            <pc:docMk/>
            <pc:sldMasterMk cId="3673976824" sldId="2147483750"/>
            <pc:sldLayoutMk cId="1654899278" sldId="2147483749"/>
          </pc:sldLayoutMkLst>
        </pc:sldLayoutChg>
      </pc:sldMasterChg>
    </pc:docChg>
  </pc:docChgLst>
  <pc:docChgLst>
    <pc:chgData name="David Rohrbaugh" userId="4b49675b-a619-4a37-957a-183a7313c691" providerId="ADAL" clId="{8FBB688C-C45F-4AEE-BF6B-F3BE5C5AC0FC}"/>
    <pc:docChg chg="undo custSel modSld">
      <pc:chgData name="David Rohrbaugh" userId="4b49675b-a619-4a37-957a-183a7313c691" providerId="ADAL" clId="{8FBB688C-C45F-4AEE-BF6B-F3BE5C5AC0FC}" dt="2022-10-03T18:56:32.069" v="841" actId="1076"/>
      <pc:docMkLst>
        <pc:docMk/>
      </pc:docMkLst>
      <pc:sldChg chg="addSp modSp mod">
        <pc:chgData name="David Rohrbaugh" userId="4b49675b-a619-4a37-957a-183a7313c691" providerId="ADAL" clId="{8FBB688C-C45F-4AEE-BF6B-F3BE5C5AC0FC}" dt="2022-10-03T18:56:32.069" v="841" actId="1076"/>
        <pc:sldMkLst>
          <pc:docMk/>
          <pc:sldMk cId="874744336" sldId="268"/>
        </pc:sldMkLst>
        <pc:spChg chg="mod">
          <ac:chgData name="David Rohrbaugh" userId="4b49675b-a619-4a37-957a-183a7313c691" providerId="ADAL" clId="{8FBB688C-C45F-4AEE-BF6B-F3BE5C5AC0FC}" dt="2022-10-03T18:48:10.517" v="825" actId="20577"/>
          <ac:spMkLst>
            <pc:docMk/>
            <pc:sldMk cId="874744336" sldId="268"/>
            <ac:spMk id="3" creationId="{A3C9A434-5995-D038-586C-6A178887DFA0}"/>
          </ac:spMkLst>
        </pc:spChg>
        <pc:picChg chg="add mod">
          <ac:chgData name="David Rohrbaugh" userId="4b49675b-a619-4a37-957a-183a7313c691" providerId="ADAL" clId="{8FBB688C-C45F-4AEE-BF6B-F3BE5C5AC0FC}" dt="2022-10-03T18:54:47.481" v="835" actId="1076"/>
          <ac:picMkLst>
            <pc:docMk/>
            <pc:sldMk cId="874744336" sldId="268"/>
            <ac:picMk id="5" creationId="{6D2752DA-AB69-1C51-612F-9613CFB9EFA8}"/>
          </ac:picMkLst>
        </pc:picChg>
        <pc:picChg chg="add mod">
          <ac:chgData name="David Rohrbaugh" userId="4b49675b-a619-4a37-957a-183a7313c691" providerId="ADAL" clId="{8FBB688C-C45F-4AEE-BF6B-F3BE5C5AC0FC}" dt="2022-10-03T18:56:32.069" v="841" actId="1076"/>
          <ac:picMkLst>
            <pc:docMk/>
            <pc:sldMk cId="874744336" sldId="268"/>
            <ac:picMk id="7" creationId="{47394816-F857-7CAD-2233-458F521E17D0}"/>
          </ac:picMkLst>
        </pc:picChg>
      </pc:sldChg>
    </pc:docChg>
  </pc:docChgLst>
  <pc:docChgLst>
    <pc:chgData name="Carroll, Scott" userId="7eb14486-69af-4fc7-8ddd-48f22daabaec" providerId="ADAL" clId="{D8D4E1DF-FFF7-41A3-8576-839785F391D5}"/>
    <pc:docChg chg="custSel addSld delSld modSld">
      <pc:chgData name="Carroll, Scott" userId="7eb14486-69af-4fc7-8ddd-48f22daabaec" providerId="ADAL" clId="{D8D4E1DF-FFF7-41A3-8576-839785F391D5}" dt="2022-10-02T19:44:49.531" v="449" actId="20577"/>
      <pc:docMkLst>
        <pc:docMk/>
      </pc:docMkLst>
      <pc:sldChg chg="del">
        <pc:chgData name="Carroll, Scott" userId="7eb14486-69af-4fc7-8ddd-48f22daabaec" providerId="ADAL" clId="{D8D4E1DF-FFF7-41A3-8576-839785F391D5}" dt="2022-10-02T19:39:57.897" v="415" actId="47"/>
        <pc:sldMkLst>
          <pc:docMk/>
          <pc:sldMk cId="3135937241" sldId="258"/>
        </pc:sldMkLst>
      </pc:sldChg>
      <pc:sldChg chg="modSp mod">
        <pc:chgData name="Carroll, Scott" userId="7eb14486-69af-4fc7-8ddd-48f22daabaec" providerId="ADAL" clId="{D8D4E1DF-FFF7-41A3-8576-839785F391D5}" dt="2022-10-02T19:33:04.813" v="32" actId="14100"/>
        <pc:sldMkLst>
          <pc:docMk/>
          <pc:sldMk cId="3435385270" sldId="259"/>
        </pc:sldMkLst>
        <pc:spChg chg="mod">
          <ac:chgData name="Carroll, Scott" userId="7eb14486-69af-4fc7-8ddd-48f22daabaec" providerId="ADAL" clId="{D8D4E1DF-FFF7-41A3-8576-839785F391D5}" dt="2022-10-02T19:33:04.813" v="32" actId="14100"/>
          <ac:spMkLst>
            <pc:docMk/>
            <pc:sldMk cId="3435385270" sldId="259"/>
            <ac:spMk id="2" creationId="{AC0EDEC8-51E9-8B4F-1644-5627F853635B}"/>
          </ac:spMkLst>
        </pc:spChg>
      </pc:sldChg>
      <pc:sldChg chg="addSp modSp mod">
        <pc:chgData name="Carroll, Scott" userId="7eb14486-69af-4fc7-8ddd-48f22daabaec" providerId="ADAL" clId="{D8D4E1DF-FFF7-41A3-8576-839785F391D5}" dt="2022-10-02T19:44:49.531" v="449" actId="20577"/>
        <pc:sldMkLst>
          <pc:docMk/>
          <pc:sldMk cId="2913478526" sldId="261"/>
        </pc:sldMkLst>
        <pc:spChg chg="mod">
          <ac:chgData name="Carroll, Scott" userId="7eb14486-69af-4fc7-8ddd-48f22daabaec" providerId="ADAL" clId="{D8D4E1DF-FFF7-41A3-8576-839785F391D5}" dt="2022-10-02T19:43:31.865" v="417" actId="1076"/>
          <ac:spMkLst>
            <pc:docMk/>
            <pc:sldMk cId="2913478526" sldId="261"/>
            <ac:spMk id="3" creationId="{E43EDE76-F2E0-460D-91F7-9A58FE575752}"/>
          </ac:spMkLst>
        </pc:spChg>
        <pc:spChg chg="add mod">
          <ac:chgData name="Carroll, Scott" userId="7eb14486-69af-4fc7-8ddd-48f22daabaec" providerId="ADAL" clId="{D8D4E1DF-FFF7-41A3-8576-839785F391D5}" dt="2022-10-02T19:44:49.531" v="449" actId="20577"/>
          <ac:spMkLst>
            <pc:docMk/>
            <pc:sldMk cId="2913478526" sldId="261"/>
            <ac:spMk id="4" creationId="{D3B90CB9-5152-96CC-1BF9-64B09FAF6BE2}"/>
          </ac:spMkLst>
        </pc:spChg>
        <pc:picChg chg="add mod">
          <ac:chgData name="Carroll, Scott" userId="7eb14486-69af-4fc7-8ddd-48f22daabaec" providerId="ADAL" clId="{D8D4E1DF-FFF7-41A3-8576-839785F391D5}" dt="2022-10-02T19:44:25.411" v="422" actId="1076"/>
          <ac:picMkLst>
            <pc:docMk/>
            <pc:sldMk cId="2913478526" sldId="261"/>
            <ac:picMk id="1026" creationId="{DA89178B-D8B2-D788-DD7A-484718ABA4C4}"/>
          </ac:picMkLst>
        </pc:picChg>
      </pc:sldChg>
      <pc:sldChg chg="modSp add mod">
        <pc:chgData name="Carroll, Scott" userId="7eb14486-69af-4fc7-8ddd-48f22daabaec" providerId="ADAL" clId="{D8D4E1DF-FFF7-41A3-8576-839785F391D5}" dt="2022-10-02T19:33:22.175" v="58" actId="6549"/>
        <pc:sldMkLst>
          <pc:docMk/>
          <pc:sldMk cId="3103089166" sldId="267"/>
        </pc:sldMkLst>
        <pc:spChg chg="mod">
          <ac:chgData name="Carroll, Scott" userId="7eb14486-69af-4fc7-8ddd-48f22daabaec" providerId="ADAL" clId="{D8D4E1DF-FFF7-41A3-8576-839785F391D5}" dt="2022-10-02T19:33:22.175" v="58" actId="6549"/>
          <ac:spMkLst>
            <pc:docMk/>
            <pc:sldMk cId="3103089166" sldId="267"/>
            <ac:spMk id="2" creationId="{AC0EDEC8-51E9-8B4F-1644-5627F853635B}"/>
          </ac:spMkLst>
        </pc:spChg>
      </pc:sldChg>
      <pc:sldChg chg="modSp add mod">
        <pc:chgData name="Carroll, Scott" userId="7eb14486-69af-4fc7-8ddd-48f22daabaec" providerId="ADAL" clId="{D8D4E1DF-FFF7-41A3-8576-839785F391D5}" dt="2022-10-02T19:33:33.410" v="66" actId="20577"/>
        <pc:sldMkLst>
          <pc:docMk/>
          <pc:sldMk cId="874744336" sldId="268"/>
        </pc:sldMkLst>
        <pc:spChg chg="mod">
          <ac:chgData name="Carroll, Scott" userId="7eb14486-69af-4fc7-8ddd-48f22daabaec" providerId="ADAL" clId="{D8D4E1DF-FFF7-41A3-8576-839785F391D5}" dt="2022-10-02T19:33:33.410" v="66" actId="20577"/>
          <ac:spMkLst>
            <pc:docMk/>
            <pc:sldMk cId="874744336" sldId="268"/>
            <ac:spMk id="2" creationId="{AC0EDEC8-51E9-8B4F-1644-5627F853635B}"/>
          </ac:spMkLst>
        </pc:spChg>
      </pc:sldChg>
      <pc:sldChg chg="modSp add mod">
        <pc:chgData name="Carroll, Scott" userId="7eb14486-69af-4fc7-8ddd-48f22daabaec" providerId="ADAL" clId="{D8D4E1DF-FFF7-41A3-8576-839785F391D5}" dt="2022-10-02T19:33:51.382" v="77" actId="20577"/>
        <pc:sldMkLst>
          <pc:docMk/>
          <pc:sldMk cId="1349102253" sldId="269"/>
        </pc:sldMkLst>
        <pc:spChg chg="mod">
          <ac:chgData name="Carroll, Scott" userId="7eb14486-69af-4fc7-8ddd-48f22daabaec" providerId="ADAL" clId="{D8D4E1DF-FFF7-41A3-8576-839785F391D5}" dt="2022-10-02T19:33:51.382" v="77" actId="20577"/>
          <ac:spMkLst>
            <pc:docMk/>
            <pc:sldMk cId="1349102253" sldId="269"/>
            <ac:spMk id="2" creationId="{AC0EDEC8-51E9-8B4F-1644-5627F853635B}"/>
          </ac:spMkLst>
        </pc:spChg>
      </pc:sldChg>
      <pc:sldChg chg="modSp add mod">
        <pc:chgData name="Carroll, Scott" userId="7eb14486-69af-4fc7-8ddd-48f22daabaec" providerId="ADAL" clId="{D8D4E1DF-FFF7-41A3-8576-839785F391D5}" dt="2022-10-02T19:34:01.139" v="85" actId="20577"/>
        <pc:sldMkLst>
          <pc:docMk/>
          <pc:sldMk cId="878088221" sldId="270"/>
        </pc:sldMkLst>
        <pc:spChg chg="mod">
          <ac:chgData name="Carroll, Scott" userId="7eb14486-69af-4fc7-8ddd-48f22daabaec" providerId="ADAL" clId="{D8D4E1DF-FFF7-41A3-8576-839785F391D5}" dt="2022-10-02T19:34:01.139" v="85" actId="20577"/>
          <ac:spMkLst>
            <pc:docMk/>
            <pc:sldMk cId="878088221" sldId="270"/>
            <ac:spMk id="2" creationId="{AC0EDEC8-51E9-8B4F-1644-5627F853635B}"/>
          </ac:spMkLst>
        </pc:spChg>
      </pc:sldChg>
      <pc:sldChg chg="modSp add mod">
        <pc:chgData name="Carroll, Scott" userId="7eb14486-69af-4fc7-8ddd-48f22daabaec" providerId="ADAL" clId="{D8D4E1DF-FFF7-41A3-8576-839785F391D5}" dt="2022-10-02T19:34:11.105" v="93" actId="20577"/>
        <pc:sldMkLst>
          <pc:docMk/>
          <pc:sldMk cId="1058183350" sldId="271"/>
        </pc:sldMkLst>
        <pc:spChg chg="mod">
          <ac:chgData name="Carroll, Scott" userId="7eb14486-69af-4fc7-8ddd-48f22daabaec" providerId="ADAL" clId="{D8D4E1DF-FFF7-41A3-8576-839785F391D5}" dt="2022-10-02T19:34:11.105" v="93" actId="20577"/>
          <ac:spMkLst>
            <pc:docMk/>
            <pc:sldMk cId="1058183350" sldId="271"/>
            <ac:spMk id="2" creationId="{AC0EDEC8-51E9-8B4F-1644-5627F853635B}"/>
          </ac:spMkLst>
        </pc:spChg>
      </pc:sldChg>
    </pc:docChg>
  </pc:docChgLst>
  <pc:docChgLst>
    <pc:chgData name="Olagbami, Seyilayo Ayooluwa" userId="S::oao5125@psu.edu::d98ec1e5-7b85-4b45-8f7a-f4c90443cbb8" providerId="AD" clId="Web-{2B5E44A2-18CE-45CE-A837-1FCE61692D79}"/>
    <pc:docChg chg="modSld">
      <pc:chgData name="Olagbami, Seyilayo Ayooluwa" userId="S::oao5125@psu.edu::d98ec1e5-7b85-4b45-8f7a-f4c90443cbb8" providerId="AD" clId="Web-{2B5E44A2-18CE-45CE-A837-1FCE61692D79}" dt="2022-10-04T13:01:05.955" v="99" actId="20577"/>
      <pc:docMkLst>
        <pc:docMk/>
      </pc:docMkLst>
      <pc:sldChg chg="modSp">
        <pc:chgData name="Olagbami, Seyilayo Ayooluwa" userId="S::oao5125@psu.edu::d98ec1e5-7b85-4b45-8f7a-f4c90443cbb8" providerId="AD" clId="Web-{2B5E44A2-18CE-45CE-A837-1FCE61692D79}" dt="2022-10-04T13:01:05.955" v="99" actId="20577"/>
        <pc:sldMkLst>
          <pc:docMk/>
          <pc:sldMk cId="2207331546" sldId="260"/>
        </pc:sldMkLst>
        <pc:spChg chg="mod">
          <ac:chgData name="Olagbami, Seyilayo Ayooluwa" userId="S::oao5125@psu.edu::d98ec1e5-7b85-4b45-8f7a-f4c90443cbb8" providerId="AD" clId="Web-{2B5E44A2-18CE-45CE-A837-1FCE61692D79}" dt="2022-10-04T13:01:05.955" v="99" actId="20577"/>
          <ac:spMkLst>
            <pc:docMk/>
            <pc:sldMk cId="2207331546" sldId="260"/>
            <ac:spMk id="3" creationId="{A41AA86F-9033-0F63-9403-21BDD6E95A41}"/>
          </ac:spMkLst>
        </pc:spChg>
      </pc:sldChg>
      <pc:sldChg chg="addSp modSp">
        <pc:chgData name="Olagbami, Seyilayo Ayooluwa" userId="S::oao5125@psu.edu::d98ec1e5-7b85-4b45-8f7a-f4c90443cbb8" providerId="AD" clId="Web-{2B5E44A2-18CE-45CE-A837-1FCE61692D79}" dt="2022-10-04T12:56:00.306" v="21" actId="1076"/>
        <pc:sldMkLst>
          <pc:docMk/>
          <pc:sldMk cId="1349102253" sldId="269"/>
        </pc:sldMkLst>
        <pc:spChg chg="mod">
          <ac:chgData name="Olagbami, Seyilayo Ayooluwa" userId="S::oao5125@psu.edu::d98ec1e5-7b85-4b45-8f7a-f4c90443cbb8" providerId="AD" clId="Web-{2B5E44A2-18CE-45CE-A837-1FCE61692D79}" dt="2022-10-04T12:55:23.711" v="17" actId="14100"/>
          <ac:spMkLst>
            <pc:docMk/>
            <pc:sldMk cId="1349102253" sldId="269"/>
            <ac:spMk id="3" creationId="{A3C9A434-5995-D038-586C-6A178887DFA0}"/>
          </ac:spMkLst>
        </pc:spChg>
        <pc:picChg chg="add mod">
          <ac:chgData name="Olagbami, Seyilayo Ayooluwa" userId="S::oao5125@psu.edu::d98ec1e5-7b85-4b45-8f7a-f4c90443cbb8" providerId="AD" clId="Web-{2B5E44A2-18CE-45CE-A837-1FCE61692D79}" dt="2022-10-04T12:56:00.306" v="21" actId="1076"/>
          <ac:picMkLst>
            <pc:docMk/>
            <pc:sldMk cId="1349102253" sldId="269"/>
            <ac:picMk id="4" creationId="{D4766405-7095-E0BA-DF18-C5DA85541553}"/>
          </ac:picMkLst>
        </pc:picChg>
      </pc:sldChg>
    </pc:docChg>
  </pc:docChgLst>
  <pc:docChgLst>
    <pc:chgData name="Stecko, Marissa" userId="S::mzs1219@psu.edu::8d9ab7bc-d8c5-487e-9006-02059ad0709b" providerId="AD" clId="Web-{48C2BAFE-ADD2-36F3-7133-DCD6ED93608A}"/>
    <pc:docChg chg="addSld delSld modSld addMainMaster delMainMaster">
      <pc:chgData name="Stecko, Marissa" userId="S::mzs1219@psu.edu::8d9ab7bc-d8c5-487e-9006-02059ad0709b" providerId="AD" clId="Web-{48C2BAFE-ADD2-36F3-7133-DCD6ED93608A}" dt="2022-10-01T15:57:39.669" v="1054" actId="20577"/>
      <pc:docMkLst>
        <pc:docMk/>
      </pc:docMkLst>
      <pc:sldChg chg="addSp modSp del mod setBg modClrScheme chgLayout">
        <pc:chgData name="Stecko, Marissa" userId="S::mzs1219@psu.edu::8d9ab7bc-d8c5-487e-9006-02059ad0709b" providerId="AD" clId="Web-{48C2BAFE-ADD2-36F3-7133-DCD6ED93608A}" dt="2022-10-01T14:41:53.416" v="41"/>
        <pc:sldMkLst>
          <pc:docMk/>
          <pc:sldMk cId="109857222" sldId="256"/>
        </pc:sldMkLst>
        <pc:spChg chg="mod">
          <ac:chgData name="Stecko, Marissa" userId="S::mzs1219@psu.edu::8d9ab7bc-d8c5-487e-9006-02059ad0709b" providerId="AD" clId="Web-{48C2BAFE-ADD2-36F3-7133-DCD6ED93608A}" dt="2022-10-01T14:40:17.617" v="0"/>
          <ac:spMkLst>
            <pc:docMk/>
            <pc:sldMk cId="109857222" sldId="256"/>
            <ac:spMk id="2" creationId="{00000000-0000-0000-0000-000000000000}"/>
          </ac:spMkLst>
        </pc:spChg>
        <pc:spChg chg="mod">
          <ac:chgData name="Stecko, Marissa" userId="S::mzs1219@psu.edu::8d9ab7bc-d8c5-487e-9006-02059ad0709b" providerId="AD" clId="Web-{48C2BAFE-ADD2-36F3-7133-DCD6ED93608A}" dt="2022-10-01T14:40:59.009" v="34" actId="20577"/>
          <ac:spMkLst>
            <pc:docMk/>
            <pc:sldMk cId="109857222" sldId="256"/>
            <ac:spMk id="3" creationId="{00000000-0000-0000-0000-000000000000}"/>
          </ac:spMkLst>
        </pc:spChg>
        <pc:spChg chg="add mod">
          <ac:chgData name="Stecko, Marissa" userId="S::mzs1219@psu.edu::8d9ab7bc-d8c5-487e-9006-02059ad0709b" providerId="AD" clId="Web-{48C2BAFE-ADD2-36F3-7133-DCD6ED93608A}" dt="2022-10-01T14:41:07.743" v="36" actId="1076"/>
          <ac:spMkLst>
            <pc:docMk/>
            <pc:sldMk cId="109857222" sldId="256"/>
            <ac:spMk id="5" creationId="{DBC362CA-A73A-6B5C-8235-4675BC6549DE}"/>
          </ac:spMkLst>
        </pc:spChg>
        <pc:spChg chg="add">
          <ac:chgData name="Stecko, Marissa" userId="S::mzs1219@psu.edu::8d9ab7bc-d8c5-487e-9006-02059ad0709b" providerId="AD" clId="Web-{48C2BAFE-ADD2-36F3-7133-DCD6ED93608A}" dt="2022-10-01T14:40:17.617" v="0"/>
          <ac:spMkLst>
            <pc:docMk/>
            <pc:sldMk cId="109857222" sldId="256"/>
            <ac:spMk id="7" creationId="{4AA13AD3-0A4F-475A-BEBB-DEEFF5C096C3}"/>
          </ac:spMkLst>
        </pc:spChg>
        <pc:spChg chg="add mod">
          <ac:chgData name="Stecko, Marissa" userId="S::mzs1219@psu.edu::8d9ab7bc-d8c5-487e-9006-02059ad0709b" providerId="AD" clId="Web-{48C2BAFE-ADD2-36F3-7133-DCD6ED93608A}" dt="2022-10-01T14:41:37.181" v="40"/>
          <ac:spMkLst>
            <pc:docMk/>
            <pc:sldMk cId="109857222" sldId="256"/>
            <ac:spMk id="9" creationId="{A8171D4E-2AEB-C151-EEF1-EB0CF2B9FE2D}"/>
          </ac:spMkLst>
        </pc:spChg>
        <pc:spChg chg="add">
          <ac:chgData name="Stecko, Marissa" userId="S::mzs1219@psu.edu::8d9ab7bc-d8c5-487e-9006-02059ad0709b" providerId="AD" clId="Web-{48C2BAFE-ADD2-36F3-7133-DCD6ED93608A}" dt="2022-10-01T14:40:17.617" v="0"/>
          <ac:spMkLst>
            <pc:docMk/>
            <pc:sldMk cId="109857222" sldId="256"/>
            <ac:spMk id="10" creationId="{365A786E-9028-443F-8713-B9552D9A2355}"/>
          </ac:spMkLst>
        </pc:spChg>
        <pc:picChg chg="add mod">
          <ac:chgData name="Stecko, Marissa" userId="S::mzs1219@psu.edu::8d9ab7bc-d8c5-487e-9006-02059ad0709b" providerId="AD" clId="Web-{48C2BAFE-ADD2-36F3-7133-DCD6ED93608A}" dt="2022-10-01T14:41:37.150" v="38"/>
          <ac:picMkLst>
            <pc:docMk/>
            <pc:sldMk cId="109857222" sldId="256"/>
            <ac:picMk id="6" creationId="{A6EE8A0B-D6D6-71EA-058E-063BCC30AA13}"/>
          </ac:picMkLst>
        </pc:picChg>
        <pc:picChg chg="add">
          <ac:chgData name="Stecko, Marissa" userId="S::mzs1219@psu.edu::8d9ab7bc-d8c5-487e-9006-02059ad0709b" providerId="AD" clId="Web-{48C2BAFE-ADD2-36F3-7133-DCD6ED93608A}" dt="2022-10-01T14:40:17.617" v="0"/>
          <ac:picMkLst>
            <pc:docMk/>
            <pc:sldMk cId="109857222" sldId="256"/>
            <ac:picMk id="8" creationId="{712C8E4A-07D4-0AE1-A25A-6DE83D482228}"/>
          </ac:picMkLst>
        </pc:picChg>
      </pc:sldChg>
      <pc:sldChg chg="addSp modSp new mod setBg modClrScheme addAnim chgLayout">
        <pc:chgData name="Stecko, Marissa" userId="S::mzs1219@psu.edu::8d9ab7bc-d8c5-487e-9006-02059ad0709b" providerId="AD" clId="Web-{48C2BAFE-ADD2-36F3-7133-DCD6ED93608A}" dt="2022-10-01T14:47:42.002" v="172" actId="20577"/>
        <pc:sldMkLst>
          <pc:docMk/>
          <pc:sldMk cId="1908372160" sldId="256"/>
        </pc:sldMkLst>
        <pc:spChg chg="mod">
          <ac:chgData name="Stecko, Marissa" userId="S::mzs1219@psu.edu::8d9ab7bc-d8c5-487e-9006-02059ad0709b" providerId="AD" clId="Web-{48C2BAFE-ADD2-36F3-7133-DCD6ED93608A}" dt="2022-10-01T14:42:39.433" v="57" actId="20577"/>
          <ac:spMkLst>
            <pc:docMk/>
            <pc:sldMk cId="1908372160" sldId="256"/>
            <ac:spMk id="2" creationId="{AC51A741-BBFE-6E58-968B-E27A19CC736F}"/>
          </ac:spMkLst>
        </pc:spChg>
        <pc:spChg chg="mod">
          <ac:chgData name="Stecko, Marissa" userId="S::mzs1219@psu.edu::8d9ab7bc-d8c5-487e-9006-02059ad0709b" providerId="AD" clId="Web-{48C2BAFE-ADD2-36F3-7133-DCD6ED93608A}" dt="2022-10-01T14:47:42.002" v="172" actId="20577"/>
          <ac:spMkLst>
            <pc:docMk/>
            <pc:sldMk cId="1908372160" sldId="256"/>
            <ac:spMk id="3" creationId="{F0688911-B205-F09E-8D01-1FF853CA0E21}"/>
          </ac:spMkLst>
        </pc:spChg>
        <pc:spChg chg="add mod">
          <ac:chgData name="Stecko, Marissa" userId="S::mzs1219@psu.edu::8d9ab7bc-d8c5-487e-9006-02059ad0709b" providerId="AD" clId="Web-{48C2BAFE-ADD2-36F3-7133-DCD6ED93608A}" dt="2022-10-01T14:47:13.549" v="166" actId="20577"/>
          <ac:spMkLst>
            <pc:docMk/>
            <pc:sldMk cId="1908372160" sldId="256"/>
            <ac:spMk id="6" creationId="{A31F4B12-F06E-1AFA-0CE1-905A7951D21E}"/>
          </ac:spMkLst>
        </pc:spChg>
        <pc:spChg chg="add">
          <ac:chgData name="Stecko, Marissa" userId="S::mzs1219@psu.edu::8d9ab7bc-d8c5-487e-9006-02059ad0709b" providerId="AD" clId="Web-{48C2BAFE-ADD2-36F3-7133-DCD6ED93608A}" dt="2022-10-01T14:42:30.714" v="52"/>
          <ac:spMkLst>
            <pc:docMk/>
            <pc:sldMk cId="1908372160" sldId="256"/>
            <ac:spMk id="9" creationId="{733E0473-C315-42D8-A82A-A2FE49DC67DA}"/>
          </ac:spMkLst>
        </pc:spChg>
        <pc:spChg chg="add">
          <ac:chgData name="Stecko, Marissa" userId="S::mzs1219@psu.edu::8d9ab7bc-d8c5-487e-9006-02059ad0709b" providerId="AD" clId="Web-{48C2BAFE-ADD2-36F3-7133-DCD6ED93608A}" dt="2022-10-01T14:42:30.714" v="52"/>
          <ac:spMkLst>
            <pc:docMk/>
            <pc:sldMk cId="1908372160" sldId="256"/>
            <ac:spMk id="11" creationId="{AD23A251-68F2-43E5-812B-4BBAE1AF535E}"/>
          </ac:spMkLst>
        </pc:spChg>
        <pc:grpChg chg="add">
          <ac:chgData name="Stecko, Marissa" userId="S::mzs1219@psu.edu::8d9ab7bc-d8c5-487e-9006-02059ad0709b" providerId="AD" clId="Web-{48C2BAFE-ADD2-36F3-7133-DCD6ED93608A}" dt="2022-10-01T14:42:30.714" v="52"/>
          <ac:grpSpMkLst>
            <pc:docMk/>
            <pc:sldMk cId="1908372160" sldId="256"/>
            <ac:grpSpMk id="13" creationId="{0350AF23-2606-421F-AB7B-23D9B48F3E9B}"/>
          </ac:grpSpMkLst>
        </pc:grpChg>
        <pc:picChg chg="add">
          <ac:chgData name="Stecko, Marissa" userId="S::mzs1219@psu.edu::8d9ab7bc-d8c5-487e-9006-02059ad0709b" providerId="AD" clId="Web-{48C2BAFE-ADD2-36F3-7133-DCD6ED93608A}" dt="2022-10-01T14:42:30.714" v="52"/>
          <ac:picMkLst>
            <pc:docMk/>
            <pc:sldMk cId="1908372160" sldId="256"/>
            <ac:picMk id="4" creationId="{050C4BE1-2E78-C3A6-4C0C-16817AB55A0A}"/>
          </ac:picMkLst>
        </pc:picChg>
      </pc:sldChg>
      <pc:sldChg chg="modSp new">
        <pc:chgData name="Stecko, Marissa" userId="S::mzs1219@psu.edu::8d9ab7bc-d8c5-487e-9006-02059ad0709b" providerId="AD" clId="Web-{48C2BAFE-ADD2-36F3-7133-DCD6ED93608A}" dt="2022-10-01T14:48:12.316" v="178" actId="20577"/>
        <pc:sldMkLst>
          <pc:docMk/>
          <pc:sldMk cId="1726255805" sldId="257"/>
        </pc:sldMkLst>
        <pc:spChg chg="mod">
          <ac:chgData name="Stecko, Marissa" userId="S::mzs1219@psu.edu::8d9ab7bc-d8c5-487e-9006-02059ad0709b" providerId="AD" clId="Web-{48C2BAFE-ADD2-36F3-7133-DCD6ED93608A}" dt="2022-10-01T14:48:12.316" v="178" actId="20577"/>
          <ac:spMkLst>
            <pc:docMk/>
            <pc:sldMk cId="1726255805" sldId="257"/>
            <ac:spMk id="2" creationId="{2EE974EB-5F6C-54FA-85C0-8E8654184DC2}"/>
          </ac:spMkLst>
        </pc:spChg>
      </pc:sldChg>
      <pc:sldChg chg="modSp new">
        <pc:chgData name="Stecko, Marissa" userId="S::mzs1219@psu.edu::8d9ab7bc-d8c5-487e-9006-02059ad0709b" providerId="AD" clId="Web-{48C2BAFE-ADD2-36F3-7133-DCD6ED93608A}" dt="2022-10-01T14:48:53.607" v="202" actId="20577"/>
        <pc:sldMkLst>
          <pc:docMk/>
          <pc:sldMk cId="3135937241" sldId="258"/>
        </pc:sldMkLst>
        <pc:spChg chg="mod">
          <ac:chgData name="Stecko, Marissa" userId="S::mzs1219@psu.edu::8d9ab7bc-d8c5-487e-9006-02059ad0709b" providerId="AD" clId="Web-{48C2BAFE-ADD2-36F3-7133-DCD6ED93608A}" dt="2022-10-01T14:48:53.607" v="202" actId="20577"/>
          <ac:spMkLst>
            <pc:docMk/>
            <pc:sldMk cId="3135937241" sldId="258"/>
            <ac:spMk id="2" creationId="{6D37A97B-DE1F-6A84-7AEE-454F05F90947}"/>
          </ac:spMkLst>
        </pc:spChg>
      </pc:sldChg>
      <pc:sldChg chg="modSp new">
        <pc:chgData name="Stecko, Marissa" userId="S::mzs1219@psu.edu::8d9ab7bc-d8c5-487e-9006-02059ad0709b" providerId="AD" clId="Web-{48C2BAFE-ADD2-36F3-7133-DCD6ED93608A}" dt="2022-10-01T14:48:45.122" v="199" actId="20577"/>
        <pc:sldMkLst>
          <pc:docMk/>
          <pc:sldMk cId="3435385270" sldId="259"/>
        </pc:sldMkLst>
        <pc:spChg chg="mod">
          <ac:chgData name="Stecko, Marissa" userId="S::mzs1219@psu.edu::8d9ab7bc-d8c5-487e-9006-02059ad0709b" providerId="AD" clId="Web-{48C2BAFE-ADD2-36F3-7133-DCD6ED93608A}" dt="2022-10-01T14:48:45.122" v="199" actId="20577"/>
          <ac:spMkLst>
            <pc:docMk/>
            <pc:sldMk cId="3435385270" sldId="259"/>
            <ac:spMk id="2" creationId="{AC0EDEC8-51E9-8B4F-1644-5627F853635B}"/>
          </ac:spMkLst>
        </pc:spChg>
      </pc:sldChg>
      <pc:sldChg chg="modSp new">
        <pc:chgData name="Stecko, Marissa" userId="S::mzs1219@psu.edu::8d9ab7bc-d8c5-487e-9006-02059ad0709b" providerId="AD" clId="Web-{48C2BAFE-ADD2-36F3-7133-DCD6ED93608A}" dt="2022-10-01T14:50:03.843" v="209" actId="20577"/>
        <pc:sldMkLst>
          <pc:docMk/>
          <pc:sldMk cId="2207331546" sldId="260"/>
        </pc:sldMkLst>
        <pc:spChg chg="mod">
          <ac:chgData name="Stecko, Marissa" userId="S::mzs1219@psu.edu::8d9ab7bc-d8c5-487e-9006-02059ad0709b" providerId="AD" clId="Web-{48C2BAFE-ADD2-36F3-7133-DCD6ED93608A}" dt="2022-10-01T14:50:03.843" v="209" actId="20577"/>
          <ac:spMkLst>
            <pc:docMk/>
            <pc:sldMk cId="2207331546" sldId="260"/>
            <ac:spMk id="2" creationId="{411FE0E7-B6E1-8F52-9080-AA67408C1950}"/>
          </ac:spMkLst>
        </pc:spChg>
      </pc:sldChg>
      <pc:sldChg chg="modSp new">
        <pc:chgData name="Stecko, Marissa" userId="S::mzs1219@psu.edu::8d9ab7bc-d8c5-487e-9006-02059ad0709b" providerId="AD" clId="Web-{48C2BAFE-ADD2-36F3-7133-DCD6ED93608A}" dt="2022-10-01T14:50:09.890" v="212" actId="20577"/>
        <pc:sldMkLst>
          <pc:docMk/>
          <pc:sldMk cId="2913478526" sldId="261"/>
        </pc:sldMkLst>
        <pc:spChg chg="mod">
          <ac:chgData name="Stecko, Marissa" userId="S::mzs1219@psu.edu::8d9ab7bc-d8c5-487e-9006-02059ad0709b" providerId="AD" clId="Web-{48C2BAFE-ADD2-36F3-7133-DCD6ED93608A}" dt="2022-10-01T14:50:09.890" v="212" actId="20577"/>
          <ac:spMkLst>
            <pc:docMk/>
            <pc:sldMk cId="2913478526" sldId="261"/>
            <ac:spMk id="2" creationId="{1404F809-7B4B-6C13-661C-5804EB3E4F5D}"/>
          </ac:spMkLst>
        </pc:spChg>
      </pc:sldChg>
      <pc:sldChg chg="addSp delSp modSp new mod setBg">
        <pc:chgData name="Stecko, Marissa" userId="S::mzs1219@psu.edu::8d9ab7bc-d8c5-487e-9006-02059ad0709b" providerId="AD" clId="Web-{48C2BAFE-ADD2-36F3-7133-DCD6ED93608A}" dt="2022-10-01T15:27:51.478" v="662" actId="14100"/>
        <pc:sldMkLst>
          <pc:docMk/>
          <pc:sldMk cId="3375655357" sldId="262"/>
        </pc:sldMkLst>
        <pc:spChg chg="mod">
          <ac:chgData name="Stecko, Marissa" userId="S::mzs1219@psu.edu::8d9ab7bc-d8c5-487e-9006-02059ad0709b" providerId="AD" clId="Web-{48C2BAFE-ADD2-36F3-7133-DCD6ED93608A}" dt="2022-10-01T15:27:44.322" v="661" actId="1076"/>
          <ac:spMkLst>
            <pc:docMk/>
            <pc:sldMk cId="3375655357" sldId="262"/>
            <ac:spMk id="2" creationId="{24918681-3D7B-75EE-D59F-7995157C45C2}"/>
          </ac:spMkLst>
        </pc:spChg>
        <pc:spChg chg="del">
          <ac:chgData name="Stecko, Marissa" userId="S::mzs1219@psu.edu::8d9ab7bc-d8c5-487e-9006-02059ad0709b" providerId="AD" clId="Web-{48C2BAFE-ADD2-36F3-7133-DCD6ED93608A}" dt="2022-10-01T14:54:38.147" v="214"/>
          <ac:spMkLst>
            <pc:docMk/>
            <pc:sldMk cId="3375655357" sldId="262"/>
            <ac:spMk id="3" creationId="{C4AA9E42-E12F-D0A0-4ADF-E87D3ADE90DD}"/>
          </ac:spMkLst>
        </pc:spChg>
        <pc:spChg chg="del mod">
          <ac:chgData name="Stecko, Marissa" userId="S::mzs1219@psu.edu::8d9ab7bc-d8c5-487e-9006-02059ad0709b" providerId="AD" clId="Web-{48C2BAFE-ADD2-36F3-7133-DCD6ED93608A}" dt="2022-10-01T15:27:27.743" v="659"/>
          <ac:spMkLst>
            <pc:docMk/>
            <pc:sldMk cId="3375655357" sldId="262"/>
            <ac:spMk id="4" creationId="{9857ED63-CF05-26E7-476A-31B9447BD01D}"/>
          </ac:spMkLst>
        </pc:spChg>
        <pc:spChg chg="add mod">
          <ac:chgData name="Stecko, Marissa" userId="S::mzs1219@psu.edu::8d9ab7bc-d8c5-487e-9006-02059ad0709b" providerId="AD" clId="Web-{48C2BAFE-ADD2-36F3-7133-DCD6ED93608A}" dt="2022-10-01T14:57:54.620" v="306" actId="1076"/>
          <ac:spMkLst>
            <pc:docMk/>
            <pc:sldMk cId="3375655357" sldId="262"/>
            <ac:spMk id="6" creationId="{05CE9CB0-8CD4-242C-2F8E-979FA828C66B}"/>
          </ac:spMkLst>
        </pc:spChg>
        <pc:spChg chg="add">
          <ac:chgData name="Stecko, Marissa" userId="S::mzs1219@psu.edu::8d9ab7bc-d8c5-487e-9006-02059ad0709b" providerId="AD" clId="Web-{48C2BAFE-ADD2-36F3-7133-DCD6ED93608A}" dt="2022-10-01T14:55:41.273" v="220"/>
          <ac:spMkLst>
            <pc:docMk/>
            <pc:sldMk cId="3375655357" sldId="262"/>
            <ac:spMk id="10" creationId="{99B5B3C5-A599-465B-B2B9-866E8B2087CE}"/>
          </ac:spMkLst>
        </pc:spChg>
        <pc:spChg chg="add">
          <ac:chgData name="Stecko, Marissa" userId="S::mzs1219@psu.edu::8d9ab7bc-d8c5-487e-9006-02059ad0709b" providerId="AD" clId="Web-{48C2BAFE-ADD2-36F3-7133-DCD6ED93608A}" dt="2022-10-01T14:55:41.273" v="220"/>
          <ac:spMkLst>
            <pc:docMk/>
            <pc:sldMk cId="3375655357" sldId="262"/>
            <ac:spMk id="12" creationId="{25C84982-7DD0-43B1-8A2D-BFA4DF1B4E60}"/>
          </ac:spMkLst>
        </pc:spChg>
        <pc:spChg chg="add">
          <ac:chgData name="Stecko, Marissa" userId="S::mzs1219@psu.edu::8d9ab7bc-d8c5-487e-9006-02059ad0709b" providerId="AD" clId="Web-{48C2BAFE-ADD2-36F3-7133-DCD6ED93608A}" dt="2022-10-01T14:55:41.273" v="220"/>
          <ac:spMkLst>
            <pc:docMk/>
            <pc:sldMk cId="3375655357" sldId="262"/>
            <ac:spMk id="31" creationId="{4D47D7CD-06A5-4710-B816-F23F56C52C16}"/>
          </ac:spMkLst>
        </pc:spChg>
        <pc:spChg chg="add">
          <ac:chgData name="Stecko, Marissa" userId="S::mzs1219@psu.edu::8d9ab7bc-d8c5-487e-9006-02059ad0709b" providerId="AD" clId="Web-{48C2BAFE-ADD2-36F3-7133-DCD6ED93608A}" dt="2022-10-01T14:55:41.273" v="220"/>
          <ac:spMkLst>
            <pc:docMk/>
            <pc:sldMk cId="3375655357" sldId="262"/>
            <ac:spMk id="33" creationId="{8058D9C7-7C50-4582-9A60-0569A536A190}"/>
          </ac:spMkLst>
        </pc:spChg>
        <pc:grpChg chg="add">
          <ac:chgData name="Stecko, Marissa" userId="S::mzs1219@psu.edu::8d9ab7bc-d8c5-487e-9006-02059ad0709b" providerId="AD" clId="Web-{48C2BAFE-ADD2-36F3-7133-DCD6ED93608A}" dt="2022-10-01T14:55:41.273" v="220"/>
          <ac:grpSpMkLst>
            <pc:docMk/>
            <pc:sldMk cId="3375655357" sldId="262"/>
            <ac:grpSpMk id="14" creationId="{1D912E1C-3BBA-42F0-A3EE-FEC382E7230A}"/>
          </ac:grpSpMkLst>
        </pc:grpChg>
        <pc:grpChg chg="add">
          <ac:chgData name="Stecko, Marissa" userId="S::mzs1219@psu.edu::8d9ab7bc-d8c5-487e-9006-02059ad0709b" providerId="AD" clId="Web-{48C2BAFE-ADD2-36F3-7133-DCD6ED93608A}" dt="2022-10-01T14:55:41.273" v="220"/>
          <ac:grpSpMkLst>
            <pc:docMk/>
            <pc:sldMk cId="3375655357" sldId="262"/>
            <ac:grpSpMk id="35" creationId="{A5A42520-81F5-4CA6-A7DA-9CD71733ABEC}"/>
          </ac:grpSpMkLst>
        </pc:grpChg>
        <pc:graphicFrameChg chg="add mod">
          <ac:chgData name="Stecko, Marissa" userId="S::mzs1219@psu.edu::8d9ab7bc-d8c5-487e-9006-02059ad0709b" providerId="AD" clId="Web-{48C2BAFE-ADD2-36F3-7133-DCD6ED93608A}" dt="2022-10-01T15:27:51.478" v="662" actId="14100"/>
          <ac:graphicFrameMkLst>
            <pc:docMk/>
            <pc:sldMk cId="3375655357" sldId="262"/>
            <ac:graphicFrameMk id="42" creationId="{BB835AD3-5BEB-3D01-7281-2B1586DA135C}"/>
          </ac:graphicFrameMkLst>
        </pc:graphicFrameChg>
        <pc:picChg chg="add mod ord modCrop">
          <ac:chgData name="Stecko, Marissa" userId="S::mzs1219@psu.edu::8d9ab7bc-d8c5-487e-9006-02059ad0709b" providerId="AD" clId="Web-{48C2BAFE-ADD2-36F3-7133-DCD6ED93608A}" dt="2022-10-01T15:27:38.806" v="660" actId="14100"/>
          <ac:picMkLst>
            <pc:docMk/>
            <pc:sldMk cId="3375655357" sldId="262"/>
            <ac:picMk id="5" creationId="{3CE70CFE-A391-D078-55BD-283E664843DB}"/>
          </ac:picMkLst>
        </pc:picChg>
      </pc:sldChg>
      <pc:sldChg chg="addSp delSp modSp new">
        <pc:chgData name="Stecko, Marissa" userId="S::mzs1219@psu.edu::8d9ab7bc-d8c5-487e-9006-02059ad0709b" providerId="AD" clId="Web-{48C2BAFE-ADD2-36F3-7133-DCD6ED93608A}" dt="2022-10-01T15:44:28.072" v="675" actId="1076"/>
        <pc:sldMkLst>
          <pc:docMk/>
          <pc:sldMk cId="2743937587" sldId="263"/>
        </pc:sldMkLst>
        <pc:spChg chg="mod">
          <ac:chgData name="Stecko, Marissa" userId="S::mzs1219@psu.edu::8d9ab7bc-d8c5-487e-9006-02059ad0709b" providerId="AD" clId="Web-{48C2BAFE-ADD2-36F3-7133-DCD6ED93608A}" dt="2022-10-01T15:01:19.969" v="322" actId="14100"/>
          <ac:spMkLst>
            <pc:docMk/>
            <pc:sldMk cId="2743937587" sldId="263"/>
            <ac:spMk id="2" creationId="{1B78DB33-687F-1F62-78F9-D915B8189475}"/>
          </ac:spMkLst>
        </pc:spChg>
        <pc:spChg chg="mod">
          <ac:chgData name="Stecko, Marissa" userId="S::mzs1219@psu.edu::8d9ab7bc-d8c5-487e-9006-02059ad0709b" providerId="AD" clId="Web-{48C2BAFE-ADD2-36F3-7133-DCD6ED93608A}" dt="2022-10-01T15:14:00.330" v="460" actId="20577"/>
          <ac:spMkLst>
            <pc:docMk/>
            <pc:sldMk cId="2743937587" sldId="263"/>
            <ac:spMk id="3" creationId="{2E5C0B9A-1F94-3990-CAB0-6D4764840A37}"/>
          </ac:spMkLst>
        </pc:spChg>
        <pc:spChg chg="del">
          <ac:chgData name="Stecko, Marissa" userId="S::mzs1219@psu.edu::8d9ab7bc-d8c5-487e-9006-02059ad0709b" providerId="AD" clId="Web-{48C2BAFE-ADD2-36F3-7133-DCD6ED93608A}" dt="2022-10-01T15:00:41.249" v="308"/>
          <ac:spMkLst>
            <pc:docMk/>
            <pc:sldMk cId="2743937587" sldId="263"/>
            <ac:spMk id="4" creationId="{ED548A33-FDA1-0EC6-7DE2-94BD29854DAD}"/>
          </ac:spMkLst>
        </pc:spChg>
        <pc:spChg chg="add mod">
          <ac:chgData name="Stecko, Marissa" userId="S::mzs1219@psu.edu::8d9ab7bc-d8c5-487e-9006-02059ad0709b" providerId="AD" clId="Web-{48C2BAFE-ADD2-36F3-7133-DCD6ED93608A}" dt="2022-10-01T15:44:28.072" v="675" actId="1076"/>
          <ac:spMkLst>
            <pc:docMk/>
            <pc:sldMk cId="2743937587" sldId="263"/>
            <ac:spMk id="6" creationId="{2923B711-B5A2-4DFC-D4CA-63939D4D8058}"/>
          </ac:spMkLst>
        </pc:spChg>
        <pc:picChg chg="add mod ord">
          <ac:chgData name="Stecko, Marissa" userId="S::mzs1219@psu.edu::8d9ab7bc-d8c5-487e-9006-02059ad0709b" providerId="AD" clId="Web-{48C2BAFE-ADD2-36F3-7133-DCD6ED93608A}" dt="2022-10-01T15:01:26.828" v="324" actId="1076"/>
          <ac:picMkLst>
            <pc:docMk/>
            <pc:sldMk cId="2743937587" sldId="263"/>
            <ac:picMk id="5" creationId="{A9C99205-D5B1-B787-9924-7C0AE8BFE02D}"/>
          </ac:picMkLst>
        </pc:picChg>
      </pc:sldChg>
      <pc:sldChg chg="addSp delSp modSp new">
        <pc:chgData name="Stecko, Marissa" userId="S::mzs1219@psu.edu::8d9ab7bc-d8c5-487e-9006-02059ad0709b" providerId="AD" clId="Web-{48C2BAFE-ADD2-36F3-7133-DCD6ED93608A}" dt="2022-10-01T15:52:01.489" v="868" actId="20577"/>
        <pc:sldMkLst>
          <pc:docMk/>
          <pc:sldMk cId="258867832" sldId="264"/>
        </pc:sldMkLst>
        <pc:spChg chg="mod">
          <ac:chgData name="Stecko, Marissa" userId="S::mzs1219@psu.edu::8d9ab7bc-d8c5-487e-9006-02059ad0709b" providerId="AD" clId="Web-{48C2BAFE-ADD2-36F3-7133-DCD6ED93608A}" dt="2022-10-01T15:49:19.923" v="735" actId="20577"/>
          <ac:spMkLst>
            <pc:docMk/>
            <pc:sldMk cId="258867832" sldId="264"/>
            <ac:spMk id="2" creationId="{64B9F8E5-5280-ECE8-2186-AEEA1C5429B1}"/>
          </ac:spMkLst>
        </pc:spChg>
        <pc:spChg chg="del">
          <ac:chgData name="Stecko, Marissa" userId="S::mzs1219@psu.edu::8d9ab7bc-d8c5-487e-9006-02059ad0709b" providerId="AD" clId="Web-{48C2BAFE-ADD2-36F3-7133-DCD6ED93608A}" dt="2022-10-01T15:42:56.820" v="668"/>
          <ac:spMkLst>
            <pc:docMk/>
            <pc:sldMk cId="258867832" sldId="264"/>
            <ac:spMk id="3" creationId="{DC935E37-D3C8-1B25-EF8D-5E8A512EA981}"/>
          </ac:spMkLst>
        </pc:spChg>
        <pc:spChg chg="mod">
          <ac:chgData name="Stecko, Marissa" userId="S::mzs1219@psu.edu::8d9ab7bc-d8c5-487e-9006-02059ad0709b" providerId="AD" clId="Web-{48C2BAFE-ADD2-36F3-7133-DCD6ED93608A}" dt="2022-10-01T15:52:01.489" v="868" actId="20577"/>
          <ac:spMkLst>
            <pc:docMk/>
            <pc:sldMk cId="258867832" sldId="264"/>
            <ac:spMk id="4" creationId="{9CEE2CEA-469C-6941-C894-FF5E15B40AFC}"/>
          </ac:spMkLst>
        </pc:spChg>
        <pc:spChg chg="add del mod">
          <ac:chgData name="Stecko, Marissa" userId="S::mzs1219@psu.edu::8d9ab7bc-d8c5-487e-9006-02059ad0709b" providerId="AD" clId="Web-{48C2BAFE-ADD2-36F3-7133-DCD6ED93608A}" dt="2022-10-01T15:42:43.382" v="667"/>
          <ac:spMkLst>
            <pc:docMk/>
            <pc:sldMk cId="258867832" sldId="264"/>
            <ac:spMk id="5" creationId="{047DC792-9F94-61B5-46A6-BFF130914B4F}"/>
          </ac:spMkLst>
        </pc:spChg>
        <pc:spChg chg="add mod">
          <ac:chgData name="Stecko, Marissa" userId="S::mzs1219@psu.edu::8d9ab7bc-d8c5-487e-9006-02059ad0709b" providerId="AD" clId="Web-{48C2BAFE-ADD2-36F3-7133-DCD6ED93608A}" dt="2022-10-01T15:45:18.198" v="686" actId="20577"/>
          <ac:spMkLst>
            <pc:docMk/>
            <pc:sldMk cId="258867832" sldId="264"/>
            <ac:spMk id="7" creationId="{C0E00199-0F7E-E45B-4ED9-20A0D2D7EB8C}"/>
          </ac:spMkLst>
        </pc:spChg>
        <pc:picChg chg="add mod ord modCrop">
          <ac:chgData name="Stecko, Marissa" userId="S::mzs1219@psu.edu::8d9ab7bc-d8c5-487e-9006-02059ad0709b" providerId="AD" clId="Web-{48C2BAFE-ADD2-36F3-7133-DCD6ED93608A}" dt="2022-10-01T15:44:47.744" v="677" actId="1076"/>
          <ac:picMkLst>
            <pc:docMk/>
            <pc:sldMk cId="258867832" sldId="264"/>
            <ac:picMk id="6" creationId="{0FF147E6-DFF6-353E-E255-72AD16AA5BB9}"/>
          </ac:picMkLst>
        </pc:picChg>
      </pc:sldChg>
      <pc:sldChg chg="addSp delSp modSp new">
        <pc:chgData name="Stecko, Marissa" userId="S::mzs1219@psu.edu::8d9ab7bc-d8c5-487e-9006-02059ad0709b" providerId="AD" clId="Web-{48C2BAFE-ADD2-36F3-7133-DCD6ED93608A}" dt="2022-10-01T15:51:14.238" v="790" actId="20577"/>
        <pc:sldMkLst>
          <pc:docMk/>
          <pc:sldMk cId="2985454001" sldId="265"/>
        </pc:sldMkLst>
        <pc:spChg chg="mod">
          <ac:chgData name="Stecko, Marissa" userId="S::mzs1219@psu.edu::8d9ab7bc-d8c5-487e-9006-02059ad0709b" providerId="AD" clId="Web-{48C2BAFE-ADD2-36F3-7133-DCD6ED93608A}" dt="2022-10-01T15:51:14.238" v="790" actId="20577"/>
          <ac:spMkLst>
            <pc:docMk/>
            <pc:sldMk cId="2985454001" sldId="265"/>
            <ac:spMk id="2" creationId="{40E0FBCF-0E34-DDCD-9111-E971B15BDC0D}"/>
          </ac:spMkLst>
        </pc:spChg>
        <pc:spChg chg="del">
          <ac:chgData name="Stecko, Marissa" userId="S::mzs1219@psu.edu::8d9ab7bc-d8c5-487e-9006-02059ad0709b" providerId="AD" clId="Web-{48C2BAFE-ADD2-36F3-7133-DCD6ED93608A}" dt="2022-10-01T15:47:38.530" v="688"/>
          <ac:spMkLst>
            <pc:docMk/>
            <pc:sldMk cId="2985454001" sldId="265"/>
            <ac:spMk id="3" creationId="{F1F35A17-D021-1899-C354-6945AB834F77}"/>
          </ac:spMkLst>
        </pc:spChg>
        <pc:spChg chg="del">
          <ac:chgData name="Stecko, Marissa" userId="S::mzs1219@psu.edu::8d9ab7bc-d8c5-487e-9006-02059ad0709b" providerId="AD" clId="Web-{48C2BAFE-ADD2-36F3-7133-DCD6ED93608A}" dt="2022-10-01T15:47:58.780" v="691"/>
          <ac:spMkLst>
            <pc:docMk/>
            <pc:sldMk cId="2985454001" sldId="265"/>
            <ac:spMk id="4" creationId="{92C24129-EAF5-7B51-93D3-7D48DE2696D3}"/>
          </ac:spMkLst>
        </pc:spChg>
        <pc:spChg chg="add mod">
          <ac:chgData name="Stecko, Marissa" userId="S::mzs1219@psu.edu::8d9ab7bc-d8c5-487e-9006-02059ad0709b" providerId="AD" clId="Web-{48C2BAFE-ADD2-36F3-7133-DCD6ED93608A}" dt="2022-10-01T15:50:27.705" v="747" actId="1076"/>
          <ac:spMkLst>
            <pc:docMk/>
            <pc:sldMk cId="2985454001" sldId="265"/>
            <ac:spMk id="8" creationId="{248B84AF-8590-BD32-935E-432D48F5097D}"/>
          </ac:spMkLst>
        </pc:spChg>
        <pc:picChg chg="add mod ord modCrop">
          <ac:chgData name="Stecko, Marissa" userId="S::mzs1219@psu.edu::8d9ab7bc-d8c5-487e-9006-02059ad0709b" providerId="AD" clId="Web-{48C2BAFE-ADD2-36F3-7133-DCD6ED93608A}" dt="2022-10-01T15:50:22.846" v="746" actId="1076"/>
          <ac:picMkLst>
            <pc:docMk/>
            <pc:sldMk cId="2985454001" sldId="265"/>
            <ac:picMk id="5" creationId="{5E363AD6-3F70-B934-2D0F-89582ACCFCD0}"/>
          </ac:picMkLst>
        </pc:picChg>
        <pc:picChg chg="add del mod">
          <ac:chgData name="Stecko, Marissa" userId="S::mzs1219@psu.edu::8d9ab7bc-d8c5-487e-9006-02059ad0709b" providerId="AD" clId="Web-{48C2BAFE-ADD2-36F3-7133-DCD6ED93608A}" dt="2022-10-01T15:49:26.751" v="736"/>
          <ac:picMkLst>
            <pc:docMk/>
            <pc:sldMk cId="2985454001" sldId="265"/>
            <ac:picMk id="7" creationId="{58A96F0D-4704-6A47-09BA-82C6E569A093}"/>
          </ac:picMkLst>
        </pc:picChg>
      </pc:sldChg>
      <pc:sldChg chg="addSp modSp new">
        <pc:chgData name="Stecko, Marissa" userId="S::mzs1219@psu.edu::8d9ab7bc-d8c5-487e-9006-02059ad0709b" providerId="AD" clId="Web-{48C2BAFE-ADD2-36F3-7133-DCD6ED93608A}" dt="2022-10-01T15:57:39.669" v="1054" actId="20577"/>
        <pc:sldMkLst>
          <pc:docMk/>
          <pc:sldMk cId="2114640832" sldId="266"/>
        </pc:sldMkLst>
        <pc:spChg chg="mod">
          <ac:chgData name="Stecko, Marissa" userId="S::mzs1219@psu.edu::8d9ab7bc-d8c5-487e-9006-02059ad0709b" providerId="AD" clId="Web-{48C2BAFE-ADD2-36F3-7133-DCD6ED93608A}" dt="2022-10-01T15:53:17.803" v="924" actId="14100"/>
          <ac:spMkLst>
            <pc:docMk/>
            <pc:sldMk cId="2114640832" sldId="266"/>
            <ac:spMk id="2" creationId="{500C0F30-0E6B-2930-0B87-710EB9BF3D3F}"/>
          </ac:spMkLst>
        </pc:spChg>
        <pc:spChg chg="mod">
          <ac:chgData name="Stecko, Marissa" userId="S::mzs1219@psu.edu::8d9ab7bc-d8c5-487e-9006-02059ad0709b" providerId="AD" clId="Web-{48C2BAFE-ADD2-36F3-7133-DCD6ED93608A}" dt="2022-10-01T15:57:10.434" v="1026" actId="20577"/>
          <ac:spMkLst>
            <pc:docMk/>
            <pc:sldMk cId="2114640832" sldId="266"/>
            <ac:spMk id="3" creationId="{167BD3E4-F98B-8B5B-2C01-F8E21D1FE016}"/>
          </ac:spMkLst>
        </pc:spChg>
        <pc:spChg chg="add mod">
          <ac:chgData name="Stecko, Marissa" userId="S::mzs1219@psu.edu::8d9ab7bc-d8c5-487e-9006-02059ad0709b" providerId="AD" clId="Web-{48C2BAFE-ADD2-36F3-7133-DCD6ED93608A}" dt="2022-10-01T15:53:22.116" v="925" actId="1076"/>
          <ac:spMkLst>
            <pc:docMk/>
            <pc:sldMk cId="2114640832" sldId="266"/>
            <ac:spMk id="5" creationId="{E343B2DD-32A5-007C-4A01-F5665A308B24}"/>
          </ac:spMkLst>
        </pc:spChg>
        <pc:spChg chg="add mod">
          <ac:chgData name="Stecko, Marissa" userId="S::mzs1219@psu.edu::8d9ab7bc-d8c5-487e-9006-02059ad0709b" providerId="AD" clId="Web-{48C2BAFE-ADD2-36F3-7133-DCD6ED93608A}" dt="2022-10-01T15:57:39.669" v="1054" actId="20577"/>
          <ac:spMkLst>
            <pc:docMk/>
            <pc:sldMk cId="2114640832" sldId="266"/>
            <ac:spMk id="7" creationId="{0EF37CEB-1929-CAE6-A331-B3BD9B34AECD}"/>
          </ac:spMkLst>
        </pc:spChg>
      </pc:sldChg>
      <pc:sldMasterChg chg="del delSldLayout">
        <pc:chgData name="Stecko, Marissa" userId="S::mzs1219@psu.edu::8d9ab7bc-d8c5-487e-9006-02059ad0709b" providerId="AD" clId="Web-{48C2BAFE-ADD2-36F3-7133-DCD6ED93608A}" dt="2022-10-01T14:40:17.617" v="0"/>
        <pc:sldMasterMkLst>
          <pc:docMk/>
          <pc:sldMasterMk cId="2460954070" sldId="2147483660"/>
        </pc:sldMasterMkLst>
        <pc:sldLayoutChg chg="del">
          <pc:chgData name="Stecko, Marissa" userId="S::mzs1219@psu.edu::8d9ab7bc-d8c5-487e-9006-02059ad0709b" providerId="AD" clId="Web-{48C2BAFE-ADD2-36F3-7133-DCD6ED93608A}" dt="2022-10-01T14:40:17.617" v="0"/>
          <pc:sldLayoutMkLst>
            <pc:docMk/>
            <pc:sldMasterMk cId="2460954070" sldId="2147483660"/>
            <pc:sldLayoutMk cId="2385387890" sldId="2147483661"/>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949138452" sldId="2147483662"/>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2591524520" sldId="2147483663"/>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1203092039" sldId="2147483664"/>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3733172339" sldId="2147483665"/>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3210312558" sldId="2147483666"/>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3146388984" sldId="2147483667"/>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3171841454" sldId="2147483668"/>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1718958274" sldId="2147483669"/>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2202905451" sldId="2147483670"/>
          </pc:sldLayoutMkLst>
        </pc:sldLayoutChg>
        <pc:sldLayoutChg chg="del">
          <pc:chgData name="Stecko, Marissa" userId="S::mzs1219@psu.edu::8d9ab7bc-d8c5-487e-9006-02059ad0709b" providerId="AD" clId="Web-{48C2BAFE-ADD2-36F3-7133-DCD6ED93608A}" dt="2022-10-01T14:40:17.617" v="0"/>
          <pc:sldLayoutMkLst>
            <pc:docMk/>
            <pc:sldMasterMk cId="2460954070" sldId="2147483660"/>
            <pc:sldLayoutMk cId="3479445657" sldId="2147483671"/>
          </pc:sldLayoutMkLst>
        </pc:sldLayoutChg>
      </pc:sldMasterChg>
      <pc:sldMasterChg chg="add del replId addSldLayout delSldLayout">
        <pc:chgData name="Stecko, Marissa" userId="S::mzs1219@psu.edu::8d9ab7bc-d8c5-487e-9006-02059ad0709b" providerId="AD" clId="Web-{48C2BAFE-ADD2-36F3-7133-DCD6ED93608A}" dt="2022-10-01T14:42:30.714" v="52"/>
        <pc:sldMasterMkLst>
          <pc:docMk/>
          <pc:sldMasterMk cId="1419893946" sldId="2147483672"/>
        </pc:sldMasterMkLst>
        <pc:sldLayoutChg chg="add del">
          <pc:chgData name="Stecko, Marissa" userId="S::mzs1219@psu.edu::8d9ab7bc-d8c5-487e-9006-02059ad0709b" providerId="AD" clId="Web-{48C2BAFE-ADD2-36F3-7133-DCD6ED93608A}" dt="2022-10-01T14:42:30.714" v="52"/>
          <pc:sldLayoutMkLst>
            <pc:docMk/>
            <pc:sldMasterMk cId="1419893946" sldId="2147483672"/>
            <pc:sldLayoutMk cId="620752732" sldId="2147483673"/>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1306726309" sldId="2147483674"/>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3460364965" sldId="2147483675"/>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1621403323" sldId="2147483676"/>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2124813982" sldId="2147483677"/>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1035403184" sldId="2147483678"/>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2192427266" sldId="2147483679"/>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383026331" sldId="2147483680"/>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180672940" sldId="2147483681"/>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1650258864" sldId="2147483682"/>
          </pc:sldLayoutMkLst>
        </pc:sldLayoutChg>
        <pc:sldLayoutChg chg="add del replId">
          <pc:chgData name="Stecko, Marissa" userId="S::mzs1219@psu.edu::8d9ab7bc-d8c5-487e-9006-02059ad0709b" providerId="AD" clId="Web-{48C2BAFE-ADD2-36F3-7133-DCD6ED93608A}" dt="2022-10-01T14:42:30.714" v="52"/>
          <pc:sldLayoutMkLst>
            <pc:docMk/>
            <pc:sldMasterMk cId="1419893946" sldId="2147483672"/>
            <pc:sldLayoutMk cId="2341477615" sldId="2147483683"/>
          </pc:sldLayoutMkLst>
        </pc:sldLayoutChg>
      </pc:sldMasterChg>
      <pc:sldMasterChg chg="add addSldLayout">
        <pc:chgData name="Stecko, Marissa" userId="S::mzs1219@psu.edu::8d9ab7bc-d8c5-487e-9006-02059ad0709b" providerId="AD" clId="Web-{48C2BAFE-ADD2-36F3-7133-DCD6ED93608A}" dt="2022-10-01T14:42:30.714" v="52"/>
        <pc:sldMasterMkLst>
          <pc:docMk/>
          <pc:sldMasterMk cId="2795587568" sldId="2147483707"/>
        </pc:sldMasterMkLst>
        <pc:sldLayoutChg chg="add">
          <pc:chgData name="Stecko, Marissa" userId="S::mzs1219@psu.edu::8d9ab7bc-d8c5-487e-9006-02059ad0709b" providerId="AD" clId="Web-{48C2BAFE-ADD2-36F3-7133-DCD6ED93608A}" dt="2022-10-01T14:42:30.714" v="52"/>
          <pc:sldLayoutMkLst>
            <pc:docMk/>
            <pc:sldMasterMk cId="2795587568" sldId="2147483707"/>
            <pc:sldLayoutMk cId="2407349542" sldId="2147483696"/>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1895499121" sldId="2147483697"/>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306992589" sldId="2147483698"/>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918900293" sldId="2147483699"/>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4173219329" sldId="2147483700"/>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3212004883" sldId="2147483701"/>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2739568630" sldId="2147483702"/>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345838232" sldId="2147483703"/>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3090476828" sldId="2147483704"/>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2846002349" sldId="2147483705"/>
          </pc:sldLayoutMkLst>
        </pc:sldLayoutChg>
        <pc:sldLayoutChg chg="add">
          <pc:chgData name="Stecko, Marissa" userId="S::mzs1219@psu.edu::8d9ab7bc-d8c5-487e-9006-02059ad0709b" providerId="AD" clId="Web-{48C2BAFE-ADD2-36F3-7133-DCD6ED93608A}" dt="2022-10-01T14:42:30.714" v="52"/>
          <pc:sldLayoutMkLst>
            <pc:docMk/>
            <pc:sldMasterMk cId="2795587568" sldId="2147483707"/>
            <pc:sldLayoutMk cId="1586911902" sldId="2147483706"/>
          </pc:sldLayoutMkLst>
        </pc:sldLayoutChg>
      </pc:sldMasterChg>
    </pc:docChg>
  </pc:docChgLst>
  <pc:docChgLst>
    <pc:chgData name="Olagbami, Seyilayo Ayooluwa" userId="S::oao5125@psu.edu::d98ec1e5-7b85-4b45-8f7a-f4c90443cbb8" providerId="AD" clId="Web-{37C280FF-076C-4F26-B2E4-9A8DF83F2797}"/>
    <pc:docChg chg="modSld">
      <pc:chgData name="Olagbami, Seyilayo Ayooluwa" userId="S::oao5125@psu.edu::d98ec1e5-7b85-4b45-8f7a-f4c90443cbb8" providerId="AD" clId="Web-{37C280FF-076C-4F26-B2E4-9A8DF83F2797}" dt="2022-10-04T13:04:04.385" v="11" actId="1076"/>
      <pc:docMkLst>
        <pc:docMk/>
      </pc:docMkLst>
      <pc:sldChg chg="modSp">
        <pc:chgData name="Olagbami, Seyilayo Ayooluwa" userId="S::oao5125@psu.edu::d98ec1e5-7b85-4b45-8f7a-f4c90443cbb8" providerId="AD" clId="Web-{37C280FF-076C-4F26-B2E4-9A8DF83F2797}" dt="2022-10-04T13:04:04.385" v="11" actId="1076"/>
        <pc:sldMkLst>
          <pc:docMk/>
          <pc:sldMk cId="1349102253" sldId="269"/>
        </pc:sldMkLst>
        <pc:spChg chg="mod">
          <ac:chgData name="Olagbami, Seyilayo Ayooluwa" userId="S::oao5125@psu.edu::d98ec1e5-7b85-4b45-8f7a-f4c90443cbb8" providerId="AD" clId="Web-{37C280FF-076C-4F26-B2E4-9A8DF83F2797}" dt="2022-10-04T13:03:06.415" v="3" actId="14100"/>
          <ac:spMkLst>
            <pc:docMk/>
            <pc:sldMk cId="1349102253" sldId="269"/>
            <ac:spMk id="3" creationId="{A3C9A434-5995-D038-586C-6A178887DFA0}"/>
          </ac:spMkLst>
        </pc:spChg>
        <pc:picChg chg="mod">
          <ac:chgData name="Olagbami, Seyilayo Ayooluwa" userId="S::oao5125@psu.edu::d98ec1e5-7b85-4b45-8f7a-f4c90443cbb8" providerId="AD" clId="Web-{37C280FF-076C-4F26-B2E4-9A8DF83F2797}" dt="2022-10-04T13:04:04.385" v="11" actId="1076"/>
          <ac:picMkLst>
            <pc:docMk/>
            <pc:sldMk cId="1349102253" sldId="269"/>
            <ac:picMk id="4" creationId="{D4766405-7095-E0BA-DF18-C5DA85541553}"/>
          </ac:picMkLst>
        </pc:picChg>
      </pc:sldChg>
    </pc:docChg>
  </pc:docChgLst>
  <pc:docChgLst>
    <pc:chgData name="Anonyuo, Nelloe" userId="6a4a76fc-87dd-428f-8a10-0978972ec2a0" providerId="ADAL" clId="{B7868B1D-B2FE-3643-AF96-8E795BBF258E}"/>
    <pc:docChg chg="modSld">
      <pc:chgData name="Anonyuo, Nelloe" userId="6a4a76fc-87dd-428f-8a10-0978972ec2a0" providerId="ADAL" clId="{B7868B1D-B2FE-3643-AF96-8E795BBF258E}" dt="2022-10-04T05:33:09.720" v="6" actId="20577"/>
      <pc:docMkLst>
        <pc:docMk/>
      </pc:docMkLst>
      <pc:sldChg chg="modSp">
        <pc:chgData name="Anonyuo, Nelloe" userId="6a4a76fc-87dd-428f-8a10-0978972ec2a0" providerId="ADAL" clId="{B7868B1D-B2FE-3643-AF96-8E795BBF258E}" dt="2022-10-04T05:33:09.720" v="6" actId="20577"/>
        <pc:sldMkLst>
          <pc:docMk/>
          <pc:sldMk cId="1349102253" sldId="269"/>
        </pc:sldMkLst>
        <pc:spChg chg="mod">
          <ac:chgData name="Anonyuo, Nelloe" userId="6a4a76fc-87dd-428f-8a10-0978972ec2a0" providerId="ADAL" clId="{B7868B1D-B2FE-3643-AF96-8E795BBF258E}" dt="2022-10-04T05:33:09.720" v="6" actId="20577"/>
          <ac:spMkLst>
            <pc:docMk/>
            <pc:sldMk cId="1349102253" sldId="269"/>
            <ac:spMk id="3" creationId="{A3C9A434-5995-D038-586C-6A178887DFA0}"/>
          </ac:spMkLst>
        </pc:spChg>
      </pc:sldChg>
    </pc:docChg>
  </pc:docChgLst>
  <pc:docChgLst>
    <pc:chgData name="Yan, Bert" userId="S::bxy5090@psu.edu::de79b102-0d23-4441-9d56-00fc4414e2dc" providerId="AD" clId="Web-{19AB4E28-9F3A-4EB0-92EE-A85C85D1B2FA}"/>
    <pc:docChg chg="delSld modSld">
      <pc:chgData name="Yan, Bert" userId="S::bxy5090@psu.edu::de79b102-0d23-4441-9d56-00fc4414e2dc" providerId="AD" clId="Web-{19AB4E28-9F3A-4EB0-92EE-A85C85D1B2FA}" dt="2022-10-04T05:33:40.203" v="231" actId="1076"/>
      <pc:docMkLst>
        <pc:docMk/>
      </pc:docMkLst>
      <pc:sldChg chg="modSp">
        <pc:chgData name="Yan, Bert" userId="S::bxy5090@psu.edu::de79b102-0d23-4441-9d56-00fc4414e2dc" providerId="AD" clId="Web-{19AB4E28-9F3A-4EB0-92EE-A85C85D1B2FA}" dt="2022-10-04T05:20:18.355" v="28" actId="20577"/>
        <pc:sldMkLst>
          <pc:docMk/>
          <pc:sldMk cId="2207331546" sldId="260"/>
        </pc:sldMkLst>
        <pc:spChg chg="mod">
          <ac:chgData name="Yan, Bert" userId="S::bxy5090@psu.edu::de79b102-0d23-4441-9d56-00fc4414e2dc" providerId="AD" clId="Web-{19AB4E28-9F3A-4EB0-92EE-A85C85D1B2FA}" dt="2022-10-04T05:19:50.964" v="25" actId="20577"/>
          <ac:spMkLst>
            <pc:docMk/>
            <pc:sldMk cId="2207331546" sldId="260"/>
            <ac:spMk id="3" creationId="{A41AA86F-9033-0F63-9403-21BDD6E95A41}"/>
          </ac:spMkLst>
        </pc:spChg>
        <pc:spChg chg="mod">
          <ac:chgData name="Yan, Bert" userId="S::bxy5090@psu.edu::de79b102-0d23-4441-9d56-00fc4414e2dc" providerId="AD" clId="Web-{19AB4E28-9F3A-4EB0-92EE-A85C85D1B2FA}" dt="2022-10-04T05:20:18.355" v="28" actId="20577"/>
          <ac:spMkLst>
            <pc:docMk/>
            <pc:sldMk cId="2207331546" sldId="260"/>
            <ac:spMk id="7" creationId="{693AC3D6-3385-F529-38E1-ECE827FD84E1}"/>
          </ac:spMkLst>
        </pc:spChg>
      </pc:sldChg>
      <pc:sldChg chg="addSp modSp">
        <pc:chgData name="Yan, Bert" userId="S::bxy5090@psu.edu::de79b102-0d23-4441-9d56-00fc4414e2dc" providerId="AD" clId="Web-{19AB4E28-9F3A-4EB0-92EE-A85C85D1B2FA}" dt="2022-10-04T05:33:40.203" v="231" actId="1076"/>
        <pc:sldMkLst>
          <pc:docMk/>
          <pc:sldMk cId="3103089166" sldId="267"/>
        </pc:sldMkLst>
        <pc:spChg chg="mod">
          <ac:chgData name="Yan, Bert" userId="S::bxy5090@psu.edu::de79b102-0d23-4441-9d56-00fc4414e2dc" providerId="AD" clId="Web-{19AB4E28-9F3A-4EB0-92EE-A85C85D1B2FA}" dt="2022-10-04T05:30:31.199" v="195" actId="20577"/>
          <ac:spMkLst>
            <pc:docMk/>
            <pc:sldMk cId="3103089166" sldId="267"/>
            <ac:spMk id="2" creationId="{AC0EDEC8-51E9-8B4F-1644-5627F853635B}"/>
          </ac:spMkLst>
        </pc:spChg>
        <pc:spChg chg="mod">
          <ac:chgData name="Yan, Bert" userId="S::bxy5090@psu.edu::de79b102-0d23-4441-9d56-00fc4414e2dc" providerId="AD" clId="Web-{19AB4E28-9F3A-4EB0-92EE-A85C85D1B2FA}" dt="2022-10-04T05:33:40.203" v="231" actId="1076"/>
          <ac:spMkLst>
            <pc:docMk/>
            <pc:sldMk cId="3103089166" sldId="267"/>
            <ac:spMk id="3" creationId="{A3C9A434-5995-D038-586C-6A178887DFA0}"/>
          </ac:spMkLst>
        </pc:spChg>
        <pc:picChg chg="add mod">
          <ac:chgData name="Yan, Bert" userId="S::bxy5090@psu.edu::de79b102-0d23-4441-9d56-00fc4414e2dc" providerId="AD" clId="Web-{19AB4E28-9F3A-4EB0-92EE-A85C85D1B2FA}" dt="2022-10-04T05:30:18.433" v="193" actId="14100"/>
          <ac:picMkLst>
            <pc:docMk/>
            <pc:sldMk cId="3103089166" sldId="267"/>
            <ac:picMk id="4" creationId="{F9F4178E-17EF-4660-0D0C-F0CFB51D4270}"/>
          </ac:picMkLst>
        </pc:picChg>
        <pc:picChg chg="add mod modCrop">
          <ac:chgData name="Yan, Bert" userId="S::bxy5090@psu.edu::de79b102-0d23-4441-9d56-00fc4414e2dc" providerId="AD" clId="Web-{19AB4E28-9F3A-4EB0-92EE-A85C85D1B2FA}" dt="2022-10-04T05:30:12.776" v="191" actId="1076"/>
          <ac:picMkLst>
            <pc:docMk/>
            <pc:sldMk cId="3103089166" sldId="267"/>
            <ac:picMk id="5" creationId="{D89E92F8-5DD1-F1A4-0D27-30F5C3223FC5}"/>
          </ac:picMkLst>
        </pc:picChg>
      </pc:sldChg>
      <pc:sldChg chg="del">
        <pc:chgData name="Yan, Bert" userId="S::bxy5090@psu.edu::de79b102-0d23-4441-9d56-00fc4414e2dc" providerId="AD" clId="Web-{19AB4E28-9F3A-4EB0-92EE-A85C85D1B2FA}" dt="2022-10-04T05:19:12.682" v="22"/>
        <pc:sldMkLst>
          <pc:docMk/>
          <pc:sldMk cId="1058183350"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B217D-CBAF-4D69-811A-77BAD62C7660}"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6388750A-6432-4FE7-956A-9A8B1E0B9FD3}">
      <dgm:prSet/>
      <dgm:spPr/>
      <dgm:t>
        <a:bodyPr/>
        <a:lstStyle/>
        <a:p>
          <a:r>
            <a:rPr lang="en-US"/>
            <a:t>Wind fields are planned in simulation before being built </a:t>
          </a:r>
        </a:p>
      </dgm:t>
    </dgm:pt>
    <dgm:pt modelId="{E057E984-E668-44F4-A1F8-220859402407}" type="parTrans" cxnId="{8B203FE1-50B9-4E4F-BBA7-D16914C9A8AA}">
      <dgm:prSet/>
      <dgm:spPr/>
      <dgm:t>
        <a:bodyPr/>
        <a:lstStyle/>
        <a:p>
          <a:endParaRPr lang="en-US"/>
        </a:p>
      </dgm:t>
    </dgm:pt>
    <dgm:pt modelId="{1AC8ED2E-E54A-4F56-A09F-0B822054509B}" type="sibTrans" cxnId="{8B203FE1-50B9-4E4F-BBA7-D16914C9A8AA}">
      <dgm:prSet/>
      <dgm:spPr/>
      <dgm:t>
        <a:bodyPr/>
        <a:lstStyle/>
        <a:p>
          <a:endParaRPr lang="en-US"/>
        </a:p>
      </dgm:t>
    </dgm:pt>
    <dgm:pt modelId="{7B25DCB7-9C7F-42DA-8C61-83F417106423}">
      <dgm:prSet/>
      <dgm:spPr/>
      <dgm:t>
        <a:bodyPr/>
        <a:lstStyle/>
        <a:p>
          <a:r>
            <a:rPr lang="en-US"/>
            <a:t>Leading wind turbines produce a wake that impacts the turbines behind it – reducing efficiency of the wind farm </a:t>
          </a:r>
        </a:p>
      </dgm:t>
    </dgm:pt>
    <dgm:pt modelId="{6BE7FD4A-A5AD-4122-BB7E-732BC97CEF17}" type="parTrans" cxnId="{CC65F0C0-BF58-4138-82F4-40E2C3956785}">
      <dgm:prSet/>
      <dgm:spPr/>
      <dgm:t>
        <a:bodyPr/>
        <a:lstStyle/>
        <a:p>
          <a:endParaRPr lang="en-US"/>
        </a:p>
      </dgm:t>
    </dgm:pt>
    <dgm:pt modelId="{FBEB641F-35DE-44CC-A5E2-926D9BBD519D}" type="sibTrans" cxnId="{CC65F0C0-BF58-4138-82F4-40E2C3956785}">
      <dgm:prSet/>
      <dgm:spPr/>
      <dgm:t>
        <a:bodyPr/>
        <a:lstStyle/>
        <a:p>
          <a:endParaRPr lang="en-US"/>
        </a:p>
      </dgm:t>
    </dgm:pt>
    <dgm:pt modelId="{742DCEE7-3DD7-47A8-BC6A-B8E335BB1E0A}">
      <dgm:prSet/>
      <dgm:spPr/>
      <dgm:t>
        <a:bodyPr/>
        <a:lstStyle/>
        <a:p>
          <a:r>
            <a:rPr lang="en-US"/>
            <a:t>Grid layouts help with planning to minimize wake effects </a:t>
          </a:r>
        </a:p>
      </dgm:t>
    </dgm:pt>
    <dgm:pt modelId="{DC124F48-A6BA-4CA3-A5D2-119568641D8D}" type="parTrans" cxnId="{64F84F44-9E33-46F7-B861-843D423F82BC}">
      <dgm:prSet/>
      <dgm:spPr/>
      <dgm:t>
        <a:bodyPr/>
        <a:lstStyle/>
        <a:p>
          <a:endParaRPr lang="en-US"/>
        </a:p>
      </dgm:t>
    </dgm:pt>
    <dgm:pt modelId="{38A8FC2E-96A7-4650-A5D9-7DE85D371566}" type="sibTrans" cxnId="{64F84F44-9E33-46F7-B861-843D423F82BC}">
      <dgm:prSet/>
      <dgm:spPr/>
      <dgm:t>
        <a:bodyPr/>
        <a:lstStyle/>
        <a:p>
          <a:endParaRPr lang="en-US"/>
        </a:p>
      </dgm:t>
    </dgm:pt>
    <dgm:pt modelId="{8083ACE5-1491-4E31-99FD-A0C394243AA2}">
      <dgm:prSet/>
      <dgm:spPr/>
      <dgm:t>
        <a:bodyPr/>
        <a:lstStyle/>
        <a:p>
          <a:r>
            <a:rPr lang="en-US"/>
            <a:t>Experimenting with the angle of attack between the turbine and the wind may also help with efficiency and wake effects </a:t>
          </a:r>
        </a:p>
      </dgm:t>
    </dgm:pt>
    <dgm:pt modelId="{FF6C402B-37D5-4F49-B8D4-D9A3E01891CC}" type="parTrans" cxnId="{C1D5C002-EE49-420E-88F5-F0FF7C51D2D5}">
      <dgm:prSet/>
      <dgm:spPr/>
      <dgm:t>
        <a:bodyPr/>
        <a:lstStyle/>
        <a:p>
          <a:endParaRPr lang="en-US"/>
        </a:p>
      </dgm:t>
    </dgm:pt>
    <dgm:pt modelId="{739BC45F-9AB8-4554-BAEF-A7275650C729}" type="sibTrans" cxnId="{C1D5C002-EE49-420E-88F5-F0FF7C51D2D5}">
      <dgm:prSet/>
      <dgm:spPr/>
      <dgm:t>
        <a:bodyPr/>
        <a:lstStyle/>
        <a:p>
          <a:endParaRPr lang="en-US"/>
        </a:p>
      </dgm:t>
    </dgm:pt>
    <dgm:pt modelId="{FD6B0AB8-A9ED-4E74-A09E-BA0BF79B9BF0}" type="pres">
      <dgm:prSet presAssocID="{193B217D-CBAF-4D69-811A-77BAD62C7660}" presName="outerComposite" presStyleCnt="0">
        <dgm:presLayoutVars>
          <dgm:chMax val="5"/>
          <dgm:dir/>
          <dgm:resizeHandles val="exact"/>
        </dgm:presLayoutVars>
      </dgm:prSet>
      <dgm:spPr/>
    </dgm:pt>
    <dgm:pt modelId="{556623F3-8687-42C3-80C4-02F43993F7B0}" type="pres">
      <dgm:prSet presAssocID="{193B217D-CBAF-4D69-811A-77BAD62C7660}" presName="dummyMaxCanvas" presStyleCnt="0">
        <dgm:presLayoutVars/>
      </dgm:prSet>
      <dgm:spPr/>
    </dgm:pt>
    <dgm:pt modelId="{F1B4FA0C-6E34-4FD0-A36B-0B59ADD21B09}" type="pres">
      <dgm:prSet presAssocID="{193B217D-CBAF-4D69-811A-77BAD62C7660}" presName="FourNodes_1" presStyleLbl="node1" presStyleIdx="0" presStyleCnt="4">
        <dgm:presLayoutVars>
          <dgm:bulletEnabled val="1"/>
        </dgm:presLayoutVars>
      </dgm:prSet>
      <dgm:spPr/>
    </dgm:pt>
    <dgm:pt modelId="{91925FB0-80D9-4764-A01D-CA6E4C60F2F2}" type="pres">
      <dgm:prSet presAssocID="{193B217D-CBAF-4D69-811A-77BAD62C7660}" presName="FourNodes_2" presStyleLbl="node1" presStyleIdx="1" presStyleCnt="4">
        <dgm:presLayoutVars>
          <dgm:bulletEnabled val="1"/>
        </dgm:presLayoutVars>
      </dgm:prSet>
      <dgm:spPr/>
    </dgm:pt>
    <dgm:pt modelId="{D6F8E19A-D088-440A-9693-C0AED689B930}" type="pres">
      <dgm:prSet presAssocID="{193B217D-CBAF-4D69-811A-77BAD62C7660}" presName="FourNodes_3" presStyleLbl="node1" presStyleIdx="2" presStyleCnt="4">
        <dgm:presLayoutVars>
          <dgm:bulletEnabled val="1"/>
        </dgm:presLayoutVars>
      </dgm:prSet>
      <dgm:spPr/>
    </dgm:pt>
    <dgm:pt modelId="{0F1EA049-E20E-4A24-BAAC-195D07650CD9}" type="pres">
      <dgm:prSet presAssocID="{193B217D-CBAF-4D69-811A-77BAD62C7660}" presName="FourNodes_4" presStyleLbl="node1" presStyleIdx="3" presStyleCnt="4">
        <dgm:presLayoutVars>
          <dgm:bulletEnabled val="1"/>
        </dgm:presLayoutVars>
      </dgm:prSet>
      <dgm:spPr/>
    </dgm:pt>
    <dgm:pt modelId="{D4216484-AF97-4116-ACEB-8DF66EBADF26}" type="pres">
      <dgm:prSet presAssocID="{193B217D-CBAF-4D69-811A-77BAD62C7660}" presName="FourConn_1-2" presStyleLbl="fgAccFollowNode1" presStyleIdx="0" presStyleCnt="3">
        <dgm:presLayoutVars>
          <dgm:bulletEnabled val="1"/>
        </dgm:presLayoutVars>
      </dgm:prSet>
      <dgm:spPr/>
    </dgm:pt>
    <dgm:pt modelId="{4A3F3200-91A4-45D6-836A-80CDACDFE9E2}" type="pres">
      <dgm:prSet presAssocID="{193B217D-CBAF-4D69-811A-77BAD62C7660}" presName="FourConn_2-3" presStyleLbl="fgAccFollowNode1" presStyleIdx="1" presStyleCnt="3">
        <dgm:presLayoutVars>
          <dgm:bulletEnabled val="1"/>
        </dgm:presLayoutVars>
      </dgm:prSet>
      <dgm:spPr/>
    </dgm:pt>
    <dgm:pt modelId="{141850B8-5324-40D0-A230-560C10E26B70}" type="pres">
      <dgm:prSet presAssocID="{193B217D-CBAF-4D69-811A-77BAD62C7660}" presName="FourConn_3-4" presStyleLbl="fgAccFollowNode1" presStyleIdx="2" presStyleCnt="3">
        <dgm:presLayoutVars>
          <dgm:bulletEnabled val="1"/>
        </dgm:presLayoutVars>
      </dgm:prSet>
      <dgm:spPr/>
    </dgm:pt>
    <dgm:pt modelId="{522E2AB0-ABD0-4CF3-9B45-CE9A26ACA6F5}" type="pres">
      <dgm:prSet presAssocID="{193B217D-CBAF-4D69-811A-77BAD62C7660}" presName="FourNodes_1_text" presStyleLbl="node1" presStyleIdx="3" presStyleCnt="4">
        <dgm:presLayoutVars>
          <dgm:bulletEnabled val="1"/>
        </dgm:presLayoutVars>
      </dgm:prSet>
      <dgm:spPr/>
    </dgm:pt>
    <dgm:pt modelId="{3AB5F737-D9AF-4A47-8753-713FAE1BA148}" type="pres">
      <dgm:prSet presAssocID="{193B217D-CBAF-4D69-811A-77BAD62C7660}" presName="FourNodes_2_text" presStyleLbl="node1" presStyleIdx="3" presStyleCnt="4">
        <dgm:presLayoutVars>
          <dgm:bulletEnabled val="1"/>
        </dgm:presLayoutVars>
      </dgm:prSet>
      <dgm:spPr/>
    </dgm:pt>
    <dgm:pt modelId="{B8E20BC4-F12A-4A77-B3FC-6A0584473BF5}" type="pres">
      <dgm:prSet presAssocID="{193B217D-CBAF-4D69-811A-77BAD62C7660}" presName="FourNodes_3_text" presStyleLbl="node1" presStyleIdx="3" presStyleCnt="4">
        <dgm:presLayoutVars>
          <dgm:bulletEnabled val="1"/>
        </dgm:presLayoutVars>
      </dgm:prSet>
      <dgm:spPr/>
    </dgm:pt>
    <dgm:pt modelId="{14C58AFB-3A97-417E-B49C-3FCDD7056ED1}" type="pres">
      <dgm:prSet presAssocID="{193B217D-CBAF-4D69-811A-77BAD62C7660}" presName="FourNodes_4_text" presStyleLbl="node1" presStyleIdx="3" presStyleCnt="4">
        <dgm:presLayoutVars>
          <dgm:bulletEnabled val="1"/>
        </dgm:presLayoutVars>
      </dgm:prSet>
      <dgm:spPr/>
    </dgm:pt>
  </dgm:ptLst>
  <dgm:cxnLst>
    <dgm:cxn modelId="{C1D5C002-EE49-420E-88F5-F0FF7C51D2D5}" srcId="{193B217D-CBAF-4D69-811A-77BAD62C7660}" destId="{8083ACE5-1491-4E31-99FD-A0C394243AA2}" srcOrd="3" destOrd="0" parTransId="{FF6C402B-37D5-4F49-B8D4-D9A3E01891CC}" sibTransId="{739BC45F-9AB8-4554-BAEF-A7275650C729}"/>
    <dgm:cxn modelId="{E65DBD18-DA27-488B-8E4C-90C917911534}" type="presOf" srcId="{742DCEE7-3DD7-47A8-BC6A-B8E335BB1E0A}" destId="{B8E20BC4-F12A-4A77-B3FC-6A0584473BF5}" srcOrd="1" destOrd="0" presId="urn:microsoft.com/office/officeart/2005/8/layout/vProcess5"/>
    <dgm:cxn modelId="{64F84F44-9E33-46F7-B861-843D423F82BC}" srcId="{193B217D-CBAF-4D69-811A-77BAD62C7660}" destId="{742DCEE7-3DD7-47A8-BC6A-B8E335BB1E0A}" srcOrd="2" destOrd="0" parTransId="{DC124F48-A6BA-4CA3-A5D2-119568641D8D}" sibTransId="{38A8FC2E-96A7-4650-A5D9-7DE85D371566}"/>
    <dgm:cxn modelId="{7BBDE767-20A1-4A53-902E-B4969029EEB2}" type="presOf" srcId="{193B217D-CBAF-4D69-811A-77BAD62C7660}" destId="{FD6B0AB8-A9ED-4E74-A09E-BA0BF79B9BF0}" srcOrd="0" destOrd="0" presId="urn:microsoft.com/office/officeart/2005/8/layout/vProcess5"/>
    <dgm:cxn modelId="{1A803968-EF29-4EFC-B3B6-2F1D5A8FFA0C}" type="presOf" srcId="{7B25DCB7-9C7F-42DA-8C61-83F417106423}" destId="{3AB5F737-D9AF-4A47-8753-713FAE1BA148}" srcOrd="1" destOrd="0" presId="urn:microsoft.com/office/officeart/2005/8/layout/vProcess5"/>
    <dgm:cxn modelId="{ED5CD769-6EF6-49DF-8C9F-DB2792A3270A}" type="presOf" srcId="{6388750A-6432-4FE7-956A-9A8B1E0B9FD3}" destId="{F1B4FA0C-6E34-4FD0-A36B-0B59ADD21B09}" srcOrd="0" destOrd="0" presId="urn:microsoft.com/office/officeart/2005/8/layout/vProcess5"/>
    <dgm:cxn modelId="{CF71386B-A5F0-409C-A217-77AF6668E855}" type="presOf" srcId="{7B25DCB7-9C7F-42DA-8C61-83F417106423}" destId="{91925FB0-80D9-4764-A01D-CA6E4C60F2F2}" srcOrd="0" destOrd="0" presId="urn:microsoft.com/office/officeart/2005/8/layout/vProcess5"/>
    <dgm:cxn modelId="{4F42287F-27D7-475E-9502-618040B748B0}" type="presOf" srcId="{1AC8ED2E-E54A-4F56-A09F-0B822054509B}" destId="{D4216484-AF97-4116-ACEB-8DF66EBADF26}" srcOrd="0" destOrd="0" presId="urn:microsoft.com/office/officeart/2005/8/layout/vProcess5"/>
    <dgm:cxn modelId="{388EE481-80C6-4D9A-9872-8219D4C3ED99}" type="presOf" srcId="{FBEB641F-35DE-44CC-A5E2-926D9BBD519D}" destId="{4A3F3200-91A4-45D6-836A-80CDACDFE9E2}" srcOrd="0" destOrd="0" presId="urn:microsoft.com/office/officeart/2005/8/layout/vProcess5"/>
    <dgm:cxn modelId="{FD4E45B4-2D5D-403A-B03A-D2D25F67CC85}" type="presOf" srcId="{38A8FC2E-96A7-4650-A5D9-7DE85D371566}" destId="{141850B8-5324-40D0-A230-560C10E26B70}" srcOrd="0" destOrd="0" presId="urn:microsoft.com/office/officeart/2005/8/layout/vProcess5"/>
    <dgm:cxn modelId="{CC65F0C0-BF58-4138-82F4-40E2C3956785}" srcId="{193B217D-CBAF-4D69-811A-77BAD62C7660}" destId="{7B25DCB7-9C7F-42DA-8C61-83F417106423}" srcOrd="1" destOrd="0" parTransId="{6BE7FD4A-A5AD-4122-BB7E-732BC97CEF17}" sibTransId="{FBEB641F-35DE-44CC-A5E2-926D9BBD519D}"/>
    <dgm:cxn modelId="{BC2590C2-D478-4A4B-9CDA-DE130010E23C}" type="presOf" srcId="{742DCEE7-3DD7-47A8-BC6A-B8E335BB1E0A}" destId="{D6F8E19A-D088-440A-9693-C0AED689B930}" srcOrd="0" destOrd="0" presId="urn:microsoft.com/office/officeart/2005/8/layout/vProcess5"/>
    <dgm:cxn modelId="{F90FC8CC-B7E7-48E7-914C-1FF7F6035074}" type="presOf" srcId="{6388750A-6432-4FE7-956A-9A8B1E0B9FD3}" destId="{522E2AB0-ABD0-4CF3-9B45-CE9A26ACA6F5}" srcOrd="1" destOrd="0" presId="urn:microsoft.com/office/officeart/2005/8/layout/vProcess5"/>
    <dgm:cxn modelId="{1A1F9AD1-8B8E-46BF-96CD-1A16599C9D67}" type="presOf" srcId="{8083ACE5-1491-4E31-99FD-A0C394243AA2}" destId="{0F1EA049-E20E-4A24-BAAC-195D07650CD9}" srcOrd="0" destOrd="0" presId="urn:microsoft.com/office/officeart/2005/8/layout/vProcess5"/>
    <dgm:cxn modelId="{C6EFE5D6-32F6-409A-80D2-7B5CBF8646F2}" type="presOf" srcId="{8083ACE5-1491-4E31-99FD-A0C394243AA2}" destId="{14C58AFB-3A97-417E-B49C-3FCDD7056ED1}" srcOrd="1" destOrd="0" presId="urn:microsoft.com/office/officeart/2005/8/layout/vProcess5"/>
    <dgm:cxn modelId="{8B203FE1-50B9-4E4F-BBA7-D16914C9A8AA}" srcId="{193B217D-CBAF-4D69-811A-77BAD62C7660}" destId="{6388750A-6432-4FE7-956A-9A8B1E0B9FD3}" srcOrd="0" destOrd="0" parTransId="{E057E984-E668-44F4-A1F8-220859402407}" sibTransId="{1AC8ED2E-E54A-4F56-A09F-0B822054509B}"/>
    <dgm:cxn modelId="{134B9468-EAFF-4F9D-BE62-45B5A45AF5AC}" type="presParOf" srcId="{FD6B0AB8-A9ED-4E74-A09E-BA0BF79B9BF0}" destId="{556623F3-8687-42C3-80C4-02F43993F7B0}" srcOrd="0" destOrd="0" presId="urn:microsoft.com/office/officeart/2005/8/layout/vProcess5"/>
    <dgm:cxn modelId="{97E9D6C4-132A-43E4-A2B7-F6B27B98F123}" type="presParOf" srcId="{FD6B0AB8-A9ED-4E74-A09E-BA0BF79B9BF0}" destId="{F1B4FA0C-6E34-4FD0-A36B-0B59ADD21B09}" srcOrd="1" destOrd="0" presId="urn:microsoft.com/office/officeart/2005/8/layout/vProcess5"/>
    <dgm:cxn modelId="{52C9BD33-CE3E-455F-86DD-A992A35892B1}" type="presParOf" srcId="{FD6B0AB8-A9ED-4E74-A09E-BA0BF79B9BF0}" destId="{91925FB0-80D9-4764-A01D-CA6E4C60F2F2}" srcOrd="2" destOrd="0" presId="urn:microsoft.com/office/officeart/2005/8/layout/vProcess5"/>
    <dgm:cxn modelId="{C04D7226-F309-4D54-B3FF-8E3044031A8C}" type="presParOf" srcId="{FD6B0AB8-A9ED-4E74-A09E-BA0BF79B9BF0}" destId="{D6F8E19A-D088-440A-9693-C0AED689B930}" srcOrd="3" destOrd="0" presId="urn:microsoft.com/office/officeart/2005/8/layout/vProcess5"/>
    <dgm:cxn modelId="{CB5D0510-121A-4BEC-8959-616029C98937}" type="presParOf" srcId="{FD6B0AB8-A9ED-4E74-A09E-BA0BF79B9BF0}" destId="{0F1EA049-E20E-4A24-BAAC-195D07650CD9}" srcOrd="4" destOrd="0" presId="urn:microsoft.com/office/officeart/2005/8/layout/vProcess5"/>
    <dgm:cxn modelId="{A800673D-545C-4908-A0A6-DDAF6C439169}" type="presParOf" srcId="{FD6B0AB8-A9ED-4E74-A09E-BA0BF79B9BF0}" destId="{D4216484-AF97-4116-ACEB-8DF66EBADF26}" srcOrd="5" destOrd="0" presId="urn:microsoft.com/office/officeart/2005/8/layout/vProcess5"/>
    <dgm:cxn modelId="{7ABB7023-A7AA-42A8-93C7-F87F23F6B65E}" type="presParOf" srcId="{FD6B0AB8-A9ED-4E74-A09E-BA0BF79B9BF0}" destId="{4A3F3200-91A4-45D6-836A-80CDACDFE9E2}" srcOrd="6" destOrd="0" presId="urn:microsoft.com/office/officeart/2005/8/layout/vProcess5"/>
    <dgm:cxn modelId="{8A112BE6-FE95-476D-808F-CB3CCFE8F190}" type="presParOf" srcId="{FD6B0AB8-A9ED-4E74-A09E-BA0BF79B9BF0}" destId="{141850B8-5324-40D0-A230-560C10E26B70}" srcOrd="7" destOrd="0" presId="urn:microsoft.com/office/officeart/2005/8/layout/vProcess5"/>
    <dgm:cxn modelId="{AE54B634-ED5C-431E-BCCF-B61ADCDF1EFE}" type="presParOf" srcId="{FD6B0AB8-A9ED-4E74-A09E-BA0BF79B9BF0}" destId="{522E2AB0-ABD0-4CF3-9B45-CE9A26ACA6F5}" srcOrd="8" destOrd="0" presId="urn:microsoft.com/office/officeart/2005/8/layout/vProcess5"/>
    <dgm:cxn modelId="{9C9AB1B4-5EA1-4CEB-8491-6EC5905D0CB4}" type="presParOf" srcId="{FD6B0AB8-A9ED-4E74-A09E-BA0BF79B9BF0}" destId="{3AB5F737-D9AF-4A47-8753-713FAE1BA148}" srcOrd="9" destOrd="0" presId="urn:microsoft.com/office/officeart/2005/8/layout/vProcess5"/>
    <dgm:cxn modelId="{3A850949-176E-419D-8C2E-A38DDF94CC5C}" type="presParOf" srcId="{FD6B0AB8-A9ED-4E74-A09E-BA0BF79B9BF0}" destId="{B8E20BC4-F12A-4A77-B3FC-6A0584473BF5}" srcOrd="10" destOrd="0" presId="urn:microsoft.com/office/officeart/2005/8/layout/vProcess5"/>
    <dgm:cxn modelId="{E0C067ED-D4F9-4B19-BF90-4EA51F19112B}" type="presParOf" srcId="{FD6B0AB8-A9ED-4E74-A09E-BA0BF79B9BF0}" destId="{14C58AFB-3A97-417E-B49C-3FCDD7056ED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4FA0C-6E34-4FD0-A36B-0B59ADD21B09}">
      <dsp:nvSpPr>
        <dsp:cNvPr id="0" name=""/>
        <dsp:cNvSpPr/>
      </dsp:nvSpPr>
      <dsp:spPr>
        <a:xfrm>
          <a:off x="0" y="0"/>
          <a:ext cx="4259284" cy="9301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Wind fields are planned in simulation before being built </a:t>
          </a:r>
        </a:p>
      </dsp:txBody>
      <dsp:txXfrm>
        <a:off x="27242" y="27242"/>
        <a:ext cx="3177025" cy="875629"/>
      </dsp:txXfrm>
    </dsp:sp>
    <dsp:sp modelId="{91925FB0-80D9-4764-A01D-CA6E4C60F2F2}">
      <dsp:nvSpPr>
        <dsp:cNvPr id="0" name=""/>
        <dsp:cNvSpPr/>
      </dsp:nvSpPr>
      <dsp:spPr>
        <a:xfrm>
          <a:off x="356715" y="1099224"/>
          <a:ext cx="4259284" cy="9301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Leading wind turbines produce a wake that impacts the turbines behind it – reducing efficiency of the wind farm </a:t>
          </a:r>
        </a:p>
      </dsp:txBody>
      <dsp:txXfrm>
        <a:off x="383957" y="1126466"/>
        <a:ext cx="3243512" cy="875629"/>
      </dsp:txXfrm>
    </dsp:sp>
    <dsp:sp modelId="{D6F8E19A-D088-440A-9693-C0AED689B930}">
      <dsp:nvSpPr>
        <dsp:cNvPr id="0" name=""/>
        <dsp:cNvSpPr/>
      </dsp:nvSpPr>
      <dsp:spPr>
        <a:xfrm>
          <a:off x="708106" y="2198449"/>
          <a:ext cx="4259284" cy="9301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Grid layouts help with planning to minimize wake effects </a:t>
          </a:r>
        </a:p>
      </dsp:txBody>
      <dsp:txXfrm>
        <a:off x="735348" y="2225691"/>
        <a:ext cx="3248836" cy="875629"/>
      </dsp:txXfrm>
    </dsp:sp>
    <dsp:sp modelId="{0F1EA049-E20E-4A24-BAAC-195D07650CD9}">
      <dsp:nvSpPr>
        <dsp:cNvPr id="0" name=""/>
        <dsp:cNvSpPr/>
      </dsp:nvSpPr>
      <dsp:spPr>
        <a:xfrm>
          <a:off x="1064821" y="3297674"/>
          <a:ext cx="4259284" cy="9301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Experimenting with the angle of attack between the turbine and the wind may also help with efficiency and wake effects </a:t>
          </a:r>
        </a:p>
      </dsp:txBody>
      <dsp:txXfrm>
        <a:off x="1092063" y="3324916"/>
        <a:ext cx="3243512" cy="875629"/>
      </dsp:txXfrm>
    </dsp:sp>
    <dsp:sp modelId="{D4216484-AF97-4116-ACEB-8DF66EBADF26}">
      <dsp:nvSpPr>
        <dsp:cNvPr id="0" name=""/>
        <dsp:cNvSpPr/>
      </dsp:nvSpPr>
      <dsp:spPr>
        <a:xfrm>
          <a:off x="3654711" y="712382"/>
          <a:ext cx="604573" cy="6045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790740" y="712382"/>
        <a:ext cx="332515" cy="454941"/>
      </dsp:txXfrm>
    </dsp:sp>
    <dsp:sp modelId="{4A3F3200-91A4-45D6-836A-80CDACDFE9E2}">
      <dsp:nvSpPr>
        <dsp:cNvPr id="0" name=""/>
        <dsp:cNvSpPr/>
      </dsp:nvSpPr>
      <dsp:spPr>
        <a:xfrm>
          <a:off x="4011426" y="1811607"/>
          <a:ext cx="604573" cy="6045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147455" y="1811607"/>
        <a:ext cx="332515" cy="454941"/>
      </dsp:txXfrm>
    </dsp:sp>
    <dsp:sp modelId="{141850B8-5324-40D0-A230-560C10E26B70}">
      <dsp:nvSpPr>
        <dsp:cNvPr id="0" name=""/>
        <dsp:cNvSpPr/>
      </dsp:nvSpPr>
      <dsp:spPr>
        <a:xfrm>
          <a:off x="4362817" y="2910832"/>
          <a:ext cx="604573" cy="60457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498846" y="2910832"/>
        <a:ext cx="332515" cy="45494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10/4/2022</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0734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10/4/2022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46002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10/4/2022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8691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10/4/2022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9549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10/4/2022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6992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10/4/2022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1890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10/4/2022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7321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10/4/2022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1200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10/4/2022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9568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10/4/2022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583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10/4/2022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0476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10/4/2022</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8756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NBoNAffIVcM?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a:extLst>
              <a:ext uri="{FF2B5EF4-FFF2-40B4-BE49-F238E27FC236}">
                <a16:creationId xmlns:a16="http://schemas.microsoft.com/office/drawing/2014/main" id="{050C4BE1-2E78-C3A6-4C0C-16817AB55A0A}"/>
              </a:ext>
            </a:extLst>
          </p:cNvPr>
          <p:cNvPicPr>
            <a:picLocks noChangeAspect="1"/>
          </p:cNvPicPr>
          <p:nvPr/>
        </p:nvPicPr>
        <p:blipFill rotWithShape="1">
          <a:blip r:embed="rId2">
            <a:alphaModFix amt="40000"/>
          </a:blip>
          <a:srcRect r="6273" b="6250"/>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C51A741-BBFE-6E58-968B-E27A19CC736F}"/>
              </a:ext>
            </a:extLst>
          </p:cNvPr>
          <p:cNvSpPr>
            <a:spLocks noGrp="1"/>
          </p:cNvSpPr>
          <p:nvPr>
            <p:ph type="ctrTitle"/>
          </p:nvPr>
        </p:nvSpPr>
        <p:spPr>
          <a:xfrm>
            <a:off x="2562606" y="1122363"/>
            <a:ext cx="7063739" cy="2387600"/>
          </a:xfrm>
        </p:spPr>
        <p:txBody>
          <a:bodyPr>
            <a:normAutofit/>
          </a:bodyPr>
          <a:lstStyle/>
          <a:p>
            <a:r>
              <a:rPr lang="en-US">
                <a:solidFill>
                  <a:srgbClr val="FFFFFF"/>
                </a:solidFill>
              </a:rPr>
              <a:t>BP Wind Sim </a:t>
            </a:r>
            <a:endParaRPr lang="en-US"/>
          </a:p>
        </p:txBody>
      </p:sp>
      <p:sp>
        <p:nvSpPr>
          <p:cNvPr id="3" name="Subtitle 2">
            <a:extLst>
              <a:ext uri="{FF2B5EF4-FFF2-40B4-BE49-F238E27FC236}">
                <a16:creationId xmlns:a16="http://schemas.microsoft.com/office/drawing/2014/main" id="{F0688911-B205-F09E-8D01-1FF853CA0E21}"/>
              </a:ext>
            </a:extLst>
          </p:cNvPr>
          <p:cNvSpPr>
            <a:spLocks noGrp="1"/>
          </p:cNvSpPr>
          <p:nvPr>
            <p:ph type="subTitle" idx="1"/>
          </p:nvPr>
        </p:nvSpPr>
        <p:spPr>
          <a:xfrm>
            <a:off x="4162806" y="3558495"/>
            <a:ext cx="2550113" cy="2903675"/>
          </a:xfrm>
        </p:spPr>
        <p:txBody>
          <a:bodyPr vert="horz" lIns="91440" tIns="45720" rIns="91440" bIns="45720" rtlCol="0" anchor="t">
            <a:normAutofit/>
          </a:bodyPr>
          <a:lstStyle/>
          <a:p>
            <a:pPr algn="l"/>
            <a:r>
              <a:rPr lang="en-US" sz="2000" u="sng">
                <a:solidFill>
                  <a:srgbClr val="FFFFFF"/>
                </a:solidFill>
                <a:cs typeface="Calibri"/>
              </a:rPr>
              <a:t>CMPSC:</a:t>
            </a:r>
            <a:r>
              <a:rPr lang="en-US" sz="2000">
                <a:solidFill>
                  <a:srgbClr val="FFFFFF"/>
                </a:solidFill>
                <a:cs typeface="Calibri"/>
              </a:rPr>
              <a:t> </a:t>
            </a:r>
            <a:endParaRPr lang="en-US" sz="2000">
              <a:cs typeface="Calibri"/>
            </a:endParaRPr>
          </a:p>
          <a:p>
            <a:pPr algn="l"/>
            <a:r>
              <a:rPr lang="en-US" sz="2000">
                <a:solidFill>
                  <a:srgbClr val="FFFFFF"/>
                </a:solidFill>
                <a:cs typeface="Calibri"/>
              </a:rPr>
              <a:t>Bert Yan </a:t>
            </a:r>
          </a:p>
          <a:p>
            <a:pPr algn="l"/>
            <a:r>
              <a:rPr lang="en-US" sz="2000" err="1">
                <a:solidFill>
                  <a:srgbClr val="FFFFFF"/>
                </a:solidFill>
                <a:cs typeface="Calibri"/>
              </a:rPr>
              <a:t>Shuaipeng</a:t>
            </a:r>
            <a:r>
              <a:rPr lang="en-US" sz="2000">
                <a:solidFill>
                  <a:srgbClr val="FFFFFF"/>
                </a:solidFill>
                <a:cs typeface="Calibri"/>
              </a:rPr>
              <a:t> Dong</a:t>
            </a:r>
          </a:p>
          <a:p>
            <a:pPr algn="l"/>
            <a:r>
              <a:rPr lang="en-US" sz="2000">
                <a:solidFill>
                  <a:srgbClr val="FFFFFF"/>
                </a:solidFill>
                <a:cs typeface="Calibri"/>
              </a:rPr>
              <a:t>David Rohrbaugh</a:t>
            </a:r>
          </a:p>
          <a:p>
            <a:pPr algn="l"/>
            <a:r>
              <a:rPr lang="en-US" sz="2000" err="1">
                <a:solidFill>
                  <a:srgbClr val="FFFFFF"/>
                </a:solidFill>
                <a:cs typeface="Calibri"/>
              </a:rPr>
              <a:t>Nelloe</a:t>
            </a:r>
            <a:r>
              <a:rPr lang="en-US" sz="2000">
                <a:solidFill>
                  <a:srgbClr val="FFFFFF"/>
                </a:solidFill>
                <a:cs typeface="Calibri"/>
              </a:rPr>
              <a:t> </a:t>
            </a:r>
            <a:r>
              <a:rPr lang="en-US" sz="2000" err="1">
                <a:solidFill>
                  <a:srgbClr val="FFFFFF"/>
                </a:solidFill>
                <a:cs typeface="Calibri"/>
              </a:rPr>
              <a:t>Anonyuo</a:t>
            </a:r>
            <a:endParaRPr lang="en-US" sz="2000">
              <a:solidFill>
                <a:srgbClr val="FFFFFF"/>
              </a:solidFill>
              <a:cs typeface="Calibri"/>
            </a:endParaRPr>
          </a:p>
          <a:p>
            <a:pPr algn="l"/>
            <a:r>
              <a:rPr lang="en-US" sz="2000" err="1">
                <a:solidFill>
                  <a:srgbClr val="FFFFFF"/>
                </a:solidFill>
                <a:cs typeface="Calibri"/>
              </a:rPr>
              <a:t>Seyilayo</a:t>
            </a:r>
            <a:r>
              <a:rPr lang="en-US" sz="2000">
                <a:solidFill>
                  <a:srgbClr val="FFFFFF"/>
                </a:solidFill>
                <a:cs typeface="Calibri"/>
              </a:rPr>
              <a:t> </a:t>
            </a:r>
            <a:r>
              <a:rPr lang="en-US" sz="2000" err="1">
                <a:solidFill>
                  <a:srgbClr val="FFFFFF"/>
                </a:solidFill>
                <a:cs typeface="Calibri"/>
              </a:rPr>
              <a:t>Olagbami</a:t>
            </a:r>
            <a:endParaRPr lang="en-US" sz="2000">
              <a:solidFill>
                <a:srgbClr val="FFFFFF"/>
              </a:solidFill>
              <a:cs typeface="Calibri"/>
            </a:endParaRPr>
          </a:p>
        </p:txBody>
      </p:sp>
      <p:sp>
        <p:nvSpPr>
          <p:cNvPr id="6" name="Subtitle 2">
            <a:extLst>
              <a:ext uri="{FF2B5EF4-FFF2-40B4-BE49-F238E27FC236}">
                <a16:creationId xmlns:a16="http://schemas.microsoft.com/office/drawing/2014/main" id="{A31F4B12-F06E-1AFA-0CE1-905A7951D21E}"/>
              </a:ext>
            </a:extLst>
          </p:cNvPr>
          <p:cNvSpPr txBox="1">
            <a:spLocks/>
          </p:cNvSpPr>
          <p:nvPr/>
        </p:nvSpPr>
        <p:spPr>
          <a:xfrm>
            <a:off x="6626133" y="3556286"/>
            <a:ext cx="3540870"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tx2">
                  <a:lumMod val="75000"/>
                  <a:lumOff val="25000"/>
                </a:schemeClr>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u="sng" err="1">
                <a:solidFill>
                  <a:srgbClr val="FFFFFF"/>
                </a:solidFill>
                <a:cs typeface="Calibri"/>
              </a:rPr>
              <a:t>MechE</a:t>
            </a:r>
            <a:r>
              <a:rPr lang="en-US" sz="2000" u="sng">
                <a:solidFill>
                  <a:srgbClr val="FFFFFF"/>
                </a:solidFill>
                <a:cs typeface="Calibri"/>
              </a:rPr>
              <a:t>: </a:t>
            </a:r>
          </a:p>
          <a:p>
            <a:pPr algn="l"/>
            <a:r>
              <a:rPr lang="en-US" sz="2000">
                <a:solidFill>
                  <a:srgbClr val="FFFFFF"/>
                </a:solidFill>
                <a:cs typeface="Calibri"/>
              </a:rPr>
              <a:t>Scott Carroll </a:t>
            </a:r>
          </a:p>
          <a:p>
            <a:pPr algn="l"/>
            <a:r>
              <a:rPr lang="en-US" sz="2000">
                <a:solidFill>
                  <a:srgbClr val="FFFFFF"/>
                </a:solidFill>
                <a:cs typeface="Calibri"/>
              </a:rPr>
              <a:t>Marissa Stecko </a:t>
            </a:r>
          </a:p>
          <a:p>
            <a:pPr algn="l"/>
            <a:endParaRPr lang="en-US">
              <a:solidFill>
                <a:srgbClr val="FFFFFF"/>
              </a:solidFill>
              <a:cs typeface="Calibri"/>
            </a:endParaRPr>
          </a:p>
        </p:txBody>
      </p:sp>
    </p:spTree>
    <p:extLst>
      <p:ext uri="{BB962C8B-B14F-4D97-AF65-F5344CB8AC3E}">
        <p14:creationId xmlns:p14="http://schemas.microsoft.com/office/powerpoint/2010/main" val="190837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DEC8-51E9-8B4F-1644-5627F853635B}"/>
              </a:ext>
            </a:extLst>
          </p:cNvPr>
          <p:cNvSpPr>
            <a:spLocks noGrp="1"/>
          </p:cNvSpPr>
          <p:nvPr>
            <p:ph type="title"/>
          </p:nvPr>
        </p:nvSpPr>
        <p:spPr>
          <a:xfrm>
            <a:off x="667459" y="171396"/>
            <a:ext cx="10849901" cy="1325563"/>
          </a:xfrm>
        </p:spPr>
        <p:txBody>
          <a:bodyPr>
            <a:normAutofit/>
          </a:bodyPr>
          <a:lstStyle/>
          <a:p>
            <a:r>
              <a:rPr lang="en-US"/>
              <a:t>Potential Solutions –</a:t>
            </a:r>
            <a:r>
              <a:rPr lang="en-US" err="1"/>
              <a:t>PyWake</a:t>
            </a:r>
            <a:endParaRPr lang="en-US"/>
          </a:p>
        </p:txBody>
      </p:sp>
      <p:sp>
        <p:nvSpPr>
          <p:cNvPr id="3" name="Content Placeholder 2">
            <a:extLst>
              <a:ext uri="{FF2B5EF4-FFF2-40B4-BE49-F238E27FC236}">
                <a16:creationId xmlns:a16="http://schemas.microsoft.com/office/drawing/2014/main" id="{A3C9A434-5995-D038-586C-6A178887DFA0}"/>
              </a:ext>
            </a:extLst>
          </p:cNvPr>
          <p:cNvSpPr>
            <a:spLocks noGrp="1"/>
          </p:cNvSpPr>
          <p:nvPr>
            <p:ph idx="1"/>
          </p:nvPr>
        </p:nvSpPr>
        <p:spPr>
          <a:xfrm>
            <a:off x="281481" y="1358458"/>
            <a:ext cx="11723583" cy="4770147"/>
          </a:xfrm>
        </p:spPr>
        <p:txBody>
          <a:bodyPr vert="horz" lIns="91440" tIns="45720" rIns="91440" bIns="45720" rtlCol="0" anchor="t">
            <a:normAutofit/>
          </a:bodyPr>
          <a:lstStyle/>
          <a:p>
            <a:r>
              <a:rPr lang="en-US" sz="1800" err="1">
                <a:cs typeface="Calibri"/>
              </a:rPr>
              <a:t>PyWake</a:t>
            </a:r>
            <a:r>
              <a:rPr lang="en-US" sz="1800">
                <a:cs typeface="Calibri"/>
              </a:rPr>
              <a:t> is designed by MIT for DTU with open-source licensing from MIT, that can be used commercially</a:t>
            </a:r>
          </a:p>
          <a:p>
            <a:pPr>
              <a:buClr>
                <a:srgbClr val="477D47"/>
              </a:buClr>
            </a:pPr>
            <a:r>
              <a:rPr lang="en-US" sz="1800">
                <a:cs typeface="Calibri"/>
              </a:rPr>
              <a:t>Well documented with extensive resources for modeling. Including windfarm models, wake deficit, superposition, blockage deficit, deflection, rotor-average etc.</a:t>
            </a:r>
          </a:p>
          <a:p>
            <a:pPr>
              <a:buClr>
                <a:srgbClr val="477D47"/>
              </a:buClr>
            </a:pPr>
            <a:r>
              <a:rPr lang="en-US" sz="1800">
                <a:cs typeface="Calibri"/>
              </a:rPr>
              <a:t>Provides sample codes for each model as well as output</a:t>
            </a:r>
          </a:p>
          <a:p>
            <a:pPr>
              <a:buClr>
                <a:srgbClr val="477D47"/>
              </a:buClr>
            </a:pPr>
            <a:r>
              <a:rPr lang="en-US" sz="1800">
                <a:cs typeface="Calibri"/>
              </a:rPr>
              <a:t>Provides detailed description as well as methods for customization, which is particularly helpful for creating user defined models</a:t>
            </a:r>
          </a:p>
          <a:p>
            <a:pPr>
              <a:buClr>
                <a:srgbClr val="477D47"/>
              </a:buClr>
            </a:pPr>
            <a:r>
              <a:rPr lang="en-US" sz="1800" err="1">
                <a:cs typeface="Calibri"/>
              </a:rPr>
              <a:t>PyWake</a:t>
            </a:r>
            <a:r>
              <a:rPr lang="en-US" sz="1800">
                <a:cs typeface="Calibri"/>
              </a:rPr>
              <a:t> is developed in Python which have high efficiency and extensive library for data manipulation with </a:t>
            </a:r>
            <a:r>
              <a:rPr lang="en-US" sz="1800" err="1">
                <a:cs typeface="Calibri"/>
              </a:rPr>
              <a:t>Numpy</a:t>
            </a:r>
            <a:r>
              <a:rPr lang="en-US" sz="1800">
                <a:cs typeface="Calibri"/>
              </a:rPr>
              <a:t>, pandas, matplotlib</a:t>
            </a:r>
          </a:p>
          <a:p>
            <a:pPr marL="0" indent="0">
              <a:buClr>
                <a:srgbClr val="477D47"/>
              </a:buClr>
              <a:buNone/>
            </a:pPr>
            <a:endParaRPr lang="en-US" sz="1800">
              <a:cs typeface="Calibri"/>
            </a:endParaRPr>
          </a:p>
          <a:p>
            <a:pPr marL="0" indent="0">
              <a:buClr>
                <a:srgbClr val="213A21">
                  <a:lumMod val="75000"/>
                  <a:lumOff val="25000"/>
                </a:srgbClr>
              </a:buClr>
              <a:buNone/>
            </a:pPr>
            <a:endParaRPr lang="en-US">
              <a:cs typeface="Calibri"/>
            </a:endParaRPr>
          </a:p>
          <a:p>
            <a:pPr>
              <a:buClr>
                <a:srgbClr val="477D47"/>
              </a:buClr>
            </a:pPr>
            <a:endParaRPr lang="en-US">
              <a:cs typeface="Calibri"/>
            </a:endParaRPr>
          </a:p>
          <a:p>
            <a:pPr>
              <a:buClr>
                <a:srgbClr val="477D47"/>
              </a:buClr>
            </a:pPr>
            <a:endParaRPr lang="en-US">
              <a:cs typeface="Calibri"/>
            </a:endParaRPr>
          </a:p>
        </p:txBody>
      </p:sp>
      <p:pic>
        <p:nvPicPr>
          <p:cNvPr id="5" name="Picture 5" descr="Graphical user interface&#10;&#10;Description automatically generated">
            <a:extLst>
              <a:ext uri="{FF2B5EF4-FFF2-40B4-BE49-F238E27FC236}">
                <a16:creationId xmlns:a16="http://schemas.microsoft.com/office/drawing/2014/main" id="{1E28E2EA-0E0A-507D-BC5C-33DDB3DD9BD4}"/>
              </a:ext>
            </a:extLst>
          </p:cNvPr>
          <p:cNvPicPr>
            <a:picLocks noChangeAspect="1"/>
          </p:cNvPicPr>
          <p:nvPr/>
        </p:nvPicPr>
        <p:blipFill>
          <a:blip r:embed="rId2"/>
          <a:stretch>
            <a:fillRect/>
          </a:stretch>
        </p:blipFill>
        <p:spPr>
          <a:xfrm>
            <a:off x="6420830" y="3743378"/>
            <a:ext cx="2271794" cy="3073730"/>
          </a:xfrm>
          <a:prstGeom prst="rect">
            <a:avLst/>
          </a:prstGeom>
        </p:spPr>
      </p:pic>
      <p:pic>
        <p:nvPicPr>
          <p:cNvPr id="6" name="Picture 6" descr="Text&#10;&#10;Description automatically generated">
            <a:extLst>
              <a:ext uri="{FF2B5EF4-FFF2-40B4-BE49-F238E27FC236}">
                <a16:creationId xmlns:a16="http://schemas.microsoft.com/office/drawing/2014/main" id="{8B7C4063-2486-D154-A374-97A1EB2D2709}"/>
              </a:ext>
            </a:extLst>
          </p:cNvPr>
          <p:cNvPicPr>
            <a:picLocks noChangeAspect="1"/>
          </p:cNvPicPr>
          <p:nvPr/>
        </p:nvPicPr>
        <p:blipFill>
          <a:blip r:embed="rId3"/>
          <a:stretch>
            <a:fillRect/>
          </a:stretch>
        </p:blipFill>
        <p:spPr>
          <a:xfrm>
            <a:off x="9754890" y="3953161"/>
            <a:ext cx="1981201" cy="2645441"/>
          </a:xfrm>
          <a:prstGeom prst="rect">
            <a:avLst/>
          </a:prstGeom>
        </p:spPr>
      </p:pic>
      <p:pic>
        <p:nvPicPr>
          <p:cNvPr id="8" name="Picture 8" descr="Diagram&#10;&#10;Description automatically generated">
            <a:extLst>
              <a:ext uri="{FF2B5EF4-FFF2-40B4-BE49-F238E27FC236}">
                <a16:creationId xmlns:a16="http://schemas.microsoft.com/office/drawing/2014/main" id="{BCE159D5-6039-9AE9-A998-99468CEB829D}"/>
              </a:ext>
            </a:extLst>
          </p:cNvPr>
          <p:cNvPicPr>
            <a:picLocks noChangeAspect="1"/>
          </p:cNvPicPr>
          <p:nvPr/>
        </p:nvPicPr>
        <p:blipFill>
          <a:blip r:embed="rId4"/>
          <a:stretch>
            <a:fillRect/>
          </a:stretch>
        </p:blipFill>
        <p:spPr>
          <a:xfrm>
            <a:off x="1056469" y="3866596"/>
            <a:ext cx="4570707" cy="2954177"/>
          </a:xfrm>
          <a:prstGeom prst="rect">
            <a:avLst/>
          </a:prstGeom>
        </p:spPr>
      </p:pic>
    </p:spTree>
    <p:extLst>
      <p:ext uri="{BB962C8B-B14F-4D97-AF65-F5344CB8AC3E}">
        <p14:creationId xmlns:p14="http://schemas.microsoft.com/office/powerpoint/2010/main" val="87808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FE0E7-B6E1-8F52-9080-AA67408C1950}"/>
              </a:ext>
            </a:extLst>
          </p:cNvPr>
          <p:cNvSpPr>
            <a:spLocks noGrp="1"/>
          </p:cNvSpPr>
          <p:nvPr>
            <p:ph type="title"/>
          </p:nvPr>
        </p:nvSpPr>
        <p:spPr/>
        <p:txBody>
          <a:bodyPr/>
          <a:lstStyle/>
          <a:p>
            <a:r>
              <a:rPr lang="en-US"/>
              <a:t>Chosen Solution - </a:t>
            </a:r>
            <a:r>
              <a:rPr lang="en-US" err="1"/>
              <a:t>PyWake</a:t>
            </a:r>
            <a:r>
              <a:rPr lang="en-US"/>
              <a:t> </a:t>
            </a:r>
          </a:p>
        </p:txBody>
      </p:sp>
      <p:sp>
        <p:nvSpPr>
          <p:cNvPr id="3" name="Content Placeholder 2">
            <a:extLst>
              <a:ext uri="{FF2B5EF4-FFF2-40B4-BE49-F238E27FC236}">
                <a16:creationId xmlns:a16="http://schemas.microsoft.com/office/drawing/2014/main" id="{A41AA86F-9033-0F63-9403-21BDD6E95A41}"/>
              </a:ext>
            </a:extLst>
          </p:cNvPr>
          <p:cNvSpPr>
            <a:spLocks noGrp="1"/>
          </p:cNvSpPr>
          <p:nvPr>
            <p:ph idx="1"/>
          </p:nvPr>
        </p:nvSpPr>
        <p:spPr>
          <a:xfrm>
            <a:off x="654545" y="1612523"/>
            <a:ext cx="10659110" cy="2665898"/>
          </a:xfrm>
        </p:spPr>
        <p:txBody>
          <a:bodyPr vert="horz" lIns="91440" tIns="45720" rIns="91440" bIns="45720" rtlCol="0" anchor="t">
            <a:normAutofit fontScale="92500" lnSpcReduction="20000"/>
          </a:bodyPr>
          <a:lstStyle/>
          <a:p>
            <a:r>
              <a:rPr lang="en-US" b="1">
                <a:cs typeface="Calibri"/>
              </a:rPr>
              <a:t>Compared to </a:t>
            </a:r>
            <a:r>
              <a:rPr lang="en-US" b="1" i="1" err="1">
                <a:cs typeface="Calibri"/>
              </a:rPr>
              <a:t>OpenFAST</a:t>
            </a:r>
            <a:r>
              <a:rPr lang="en-US" b="1" i="1">
                <a:cs typeface="Calibri"/>
              </a:rPr>
              <a:t>, Floris, Ashes</a:t>
            </a:r>
            <a:r>
              <a:rPr lang="en-US" b="1">
                <a:cs typeface="Calibri"/>
              </a:rPr>
              <a:t>: </a:t>
            </a:r>
            <a:endParaRPr lang="en-US">
              <a:cs typeface="Calibri"/>
            </a:endParaRPr>
          </a:p>
          <a:p>
            <a:pPr lvl="1">
              <a:buClr>
                <a:srgbClr val="477D47"/>
              </a:buClr>
            </a:pPr>
            <a:r>
              <a:rPr lang="en-US">
                <a:cs typeface="Calibri"/>
              </a:rPr>
              <a:t>Pro: </a:t>
            </a:r>
          </a:p>
          <a:p>
            <a:pPr lvl="2">
              <a:buClr>
                <a:srgbClr val="477D47"/>
              </a:buClr>
            </a:pPr>
            <a:r>
              <a:rPr lang="en-US">
                <a:cs typeface="Calibri"/>
              </a:rPr>
              <a:t>Similar modularized design as </a:t>
            </a:r>
            <a:r>
              <a:rPr lang="en-US" err="1">
                <a:cs typeface="Calibri"/>
              </a:rPr>
              <a:t>OpenFAST</a:t>
            </a:r>
            <a:r>
              <a:rPr lang="en-US">
                <a:cs typeface="Calibri"/>
              </a:rPr>
              <a:t> for simpler implementation and testing </a:t>
            </a:r>
            <a:endParaRPr lang="en-US"/>
          </a:p>
          <a:p>
            <a:pPr lvl="2">
              <a:buClr>
                <a:srgbClr val="477D47"/>
              </a:buClr>
            </a:pPr>
            <a:r>
              <a:rPr lang="en-US">
                <a:cs typeface="Calibri"/>
              </a:rPr>
              <a:t>Python</a:t>
            </a:r>
          </a:p>
          <a:p>
            <a:pPr lvl="2">
              <a:buClr>
                <a:srgbClr val="477D47"/>
              </a:buClr>
            </a:pPr>
            <a:r>
              <a:rPr lang="en-US">
                <a:cs typeface="Calibri"/>
              </a:rPr>
              <a:t>More recent documentation</a:t>
            </a:r>
          </a:p>
          <a:p>
            <a:pPr lvl="2">
              <a:buClr>
                <a:srgbClr val="477D47"/>
              </a:buClr>
            </a:pPr>
            <a:r>
              <a:rPr lang="en-US">
                <a:cs typeface="Calibri"/>
              </a:rPr>
              <a:t>Has more models built into the software</a:t>
            </a:r>
            <a:endParaRPr lang="en-US">
              <a:ea typeface="+mn-lt"/>
              <a:cs typeface="+mn-lt"/>
            </a:endParaRPr>
          </a:p>
          <a:p>
            <a:pPr lvl="2">
              <a:buClr>
                <a:srgbClr val="477D47"/>
              </a:buClr>
            </a:pPr>
            <a:r>
              <a:rPr lang="en-US">
                <a:cs typeface="Calibri"/>
              </a:rPr>
              <a:t>Unlike Ashes it can be run on a Laptop</a:t>
            </a:r>
          </a:p>
          <a:p>
            <a:pPr lvl="1">
              <a:buClr>
                <a:srgbClr val="477D47"/>
              </a:buClr>
            </a:pPr>
            <a:r>
              <a:rPr lang="en-US">
                <a:cs typeface="Calibri"/>
              </a:rPr>
              <a:t>Con: </a:t>
            </a:r>
          </a:p>
          <a:p>
            <a:pPr lvl="2">
              <a:buClr>
                <a:srgbClr val="477D47"/>
              </a:buClr>
            </a:pPr>
            <a:r>
              <a:rPr lang="en-US" err="1">
                <a:cs typeface="Calibri"/>
              </a:rPr>
              <a:t>OpenFAST</a:t>
            </a:r>
            <a:r>
              <a:rPr lang="en-US">
                <a:cs typeface="Calibri"/>
              </a:rPr>
              <a:t> uses C++, faster compilation  </a:t>
            </a:r>
          </a:p>
          <a:p>
            <a:pPr lvl="2">
              <a:buClr>
                <a:srgbClr val="477D47"/>
              </a:buClr>
            </a:pPr>
            <a:r>
              <a:rPr lang="en-US">
                <a:ea typeface="+mn-lt"/>
                <a:cs typeface="+mn-lt"/>
              </a:rPr>
              <a:t>Floris includes more complicated models such as heterogeneous inflow in 3 dimensions</a:t>
            </a:r>
          </a:p>
          <a:p>
            <a:pPr lvl="2">
              <a:buClr>
                <a:srgbClr val="477D47"/>
              </a:buClr>
            </a:pPr>
            <a:r>
              <a:rPr lang="en-US">
                <a:cs typeface="Calibri"/>
              </a:rPr>
              <a:t>Ashes provides Real time 3D visualizations of data</a:t>
            </a:r>
          </a:p>
          <a:p>
            <a:pPr marL="914400" lvl="2" indent="0">
              <a:buClr>
                <a:srgbClr val="477D47"/>
              </a:buClr>
              <a:buNone/>
            </a:pPr>
            <a:endParaRPr lang="en-US">
              <a:ea typeface="+mn-lt"/>
              <a:cs typeface="+mn-lt"/>
            </a:endParaRPr>
          </a:p>
          <a:p>
            <a:pPr>
              <a:buClr>
                <a:srgbClr val="477D47"/>
              </a:buClr>
            </a:pPr>
            <a:endParaRPr lang="en-US" b="1">
              <a:ea typeface="+mn-lt"/>
              <a:cs typeface="+mn-lt"/>
            </a:endParaRPr>
          </a:p>
        </p:txBody>
      </p:sp>
      <p:sp>
        <p:nvSpPr>
          <p:cNvPr id="7" name="Content Placeholder 2">
            <a:extLst>
              <a:ext uri="{FF2B5EF4-FFF2-40B4-BE49-F238E27FC236}">
                <a16:creationId xmlns:a16="http://schemas.microsoft.com/office/drawing/2014/main" id="{693AC3D6-3385-F529-38E1-ECE827FD84E1}"/>
              </a:ext>
            </a:extLst>
          </p:cNvPr>
          <p:cNvSpPr txBox="1">
            <a:spLocks/>
          </p:cNvSpPr>
          <p:nvPr/>
        </p:nvSpPr>
        <p:spPr>
          <a:xfrm>
            <a:off x="600301" y="4360889"/>
            <a:ext cx="10478297" cy="19555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cs typeface="Calibri"/>
              </a:rPr>
              <a:t>Internal Integration within BP </a:t>
            </a:r>
            <a:endParaRPr lang="en-US">
              <a:cs typeface="Calibri"/>
            </a:endParaRPr>
          </a:p>
          <a:p>
            <a:pPr lvl="1">
              <a:buClr>
                <a:srgbClr val="477D47"/>
              </a:buClr>
            </a:pPr>
            <a:r>
              <a:rPr lang="en-US">
                <a:cs typeface="Calibri"/>
              </a:rPr>
              <a:t>BP's own optimization team for offshore wind farms uses </a:t>
            </a:r>
            <a:r>
              <a:rPr lang="en-US" err="1">
                <a:cs typeface="Calibri"/>
              </a:rPr>
              <a:t>PyWake</a:t>
            </a:r>
            <a:r>
              <a:rPr lang="en-US">
                <a:cs typeface="Calibri"/>
              </a:rPr>
              <a:t> as their internal optimization tool</a:t>
            </a:r>
            <a:endParaRPr lang="en-US">
              <a:ea typeface="+mn-lt"/>
              <a:cs typeface="+mn-lt"/>
            </a:endParaRPr>
          </a:p>
          <a:p>
            <a:pPr lvl="1">
              <a:buClr>
                <a:srgbClr val="477D47"/>
              </a:buClr>
            </a:pPr>
            <a:r>
              <a:rPr lang="en-US">
                <a:cs typeface="Calibri"/>
              </a:rPr>
              <a:t>BP's optimization specialist Mark joins our weekly sponsor meeting which provides necessary help for us to build this software</a:t>
            </a:r>
          </a:p>
          <a:p>
            <a:pPr marL="914400" lvl="2" indent="0">
              <a:buClr>
                <a:srgbClr val="477D47"/>
              </a:buClr>
              <a:buNone/>
            </a:pPr>
            <a:endParaRPr lang="en-US">
              <a:ea typeface="+mn-lt"/>
              <a:cs typeface="+mn-lt"/>
            </a:endParaRPr>
          </a:p>
          <a:p>
            <a:pPr>
              <a:buClr>
                <a:srgbClr val="477D47"/>
              </a:buClr>
            </a:pPr>
            <a:endParaRPr lang="en-US" b="1">
              <a:ea typeface="+mn-lt"/>
              <a:cs typeface="+mn-lt"/>
            </a:endParaRPr>
          </a:p>
        </p:txBody>
      </p:sp>
    </p:spTree>
    <p:extLst>
      <p:ext uri="{BB962C8B-B14F-4D97-AF65-F5344CB8AC3E}">
        <p14:creationId xmlns:p14="http://schemas.microsoft.com/office/powerpoint/2010/main" val="220733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F809-7B4B-6C13-661C-5804EB3E4F5D}"/>
              </a:ext>
            </a:extLst>
          </p:cNvPr>
          <p:cNvSpPr>
            <a:spLocks noGrp="1"/>
          </p:cNvSpPr>
          <p:nvPr>
            <p:ph type="title"/>
          </p:nvPr>
        </p:nvSpPr>
        <p:spPr/>
        <p:txBody>
          <a:bodyPr/>
          <a:lstStyle/>
          <a:p>
            <a:r>
              <a:rPr lang="en-US"/>
              <a:t>Design Approach</a:t>
            </a:r>
          </a:p>
        </p:txBody>
      </p:sp>
      <p:sp>
        <p:nvSpPr>
          <p:cNvPr id="3" name="Content Placeholder 2">
            <a:extLst>
              <a:ext uri="{FF2B5EF4-FFF2-40B4-BE49-F238E27FC236}">
                <a16:creationId xmlns:a16="http://schemas.microsoft.com/office/drawing/2014/main" id="{E43EDE76-F2E0-460D-91F7-9A58FE575752}"/>
              </a:ext>
            </a:extLst>
          </p:cNvPr>
          <p:cNvSpPr>
            <a:spLocks noGrp="1"/>
          </p:cNvSpPr>
          <p:nvPr>
            <p:ph idx="1"/>
          </p:nvPr>
        </p:nvSpPr>
        <p:spPr>
          <a:xfrm>
            <a:off x="777240" y="2278631"/>
            <a:ext cx="4189043" cy="4351338"/>
          </a:xfrm>
        </p:spPr>
        <p:txBody>
          <a:bodyPr/>
          <a:lstStyle/>
          <a:p>
            <a:r>
              <a:rPr lang="en-US"/>
              <a:t>Determine Inputs &amp; Outputs</a:t>
            </a:r>
          </a:p>
          <a:p>
            <a:r>
              <a:rPr lang="en-US"/>
              <a:t>Create GUI to allow the user to input data </a:t>
            </a:r>
          </a:p>
          <a:p>
            <a:pPr lvl="1"/>
            <a:r>
              <a:rPr lang="en-US"/>
              <a:t>bp has access to the data that their windmills output, but they do not have a program to analyze the data</a:t>
            </a:r>
          </a:p>
          <a:p>
            <a:r>
              <a:rPr lang="en-US"/>
              <a:t>Display outputs on GUI</a:t>
            </a:r>
          </a:p>
          <a:p>
            <a:r>
              <a:rPr lang="en-US"/>
              <a:t>Time permitting – start to optimize windmill locations</a:t>
            </a:r>
          </a:p>
          <a:p>
            <a:endParaRPr lang="en-US"/>
          </a:p>
          <a:p>
            <a:endParaRPr lang="en-US"/>
          </a:p>
        </p:txBody>
      </p:sp>
      <p:pic>
        <p:nvPicPr>
          <p:cNvPr id="1026" name="Picture 2">
            <a:extLst>
              <a:ext uri="{FF2B5EF4-FFF2-40B4-BE49-F238E27FC236}">
                <a16:creationId xmlns:a16="http://schemas.microsoft.com/office/drawing/2014/main" id="{DA89178B-D8B2-D788-DD7A-484718AB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432" y="2278631"/>
            <a:ext cx="6212808" cy="3501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B90CB9-5152-96CC-1BF9-64B09FAF6BE2}"/>
              </a:ext>
            </a:extLst>
          </p:cNvPr>
          <p:cNvSpPr txBox="1"/>
          <p:nvPr/>
        </p:nvSpPr>
        <p:spPr>
          <a:xfrm>
            <a:off x="5583583" y="5780587"/>
            <a:ext cx="66084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Image given to us by bp</a:t>
            </a:r>
            <a:endParaRPr lang="en-US"/>
          </a:p>
        </p:txBody>
      </p:sp>
    </p:spTree>
    <p:extLst>
      <p:ext uri="{BB962C8B-B14F-4D97-AF65-F5344CB8AC3E}">
        <p14:creationId xmlns:p14="http://schemas.microsoft.com/office/powerpoint/2010/main" val="291347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7B30-EBC3-93A6-7CA7-672ED355BE5A}"/>
              </a:ext>
            </a:extLst>
          </p:cNvPr>
          <p:cNvSpPr>
            <a:spLocks noGrp="1"/>
          </p:cNvSpPr>
          <p:nvPr>
            <p:ph type="title"/>
          </p:nvPr>
        </p:nvSpPr>
        <p:spPr>
          <a:xfrm>
            <a:off x="777240" y="248166"/>
            <a:ext cx="10659110" cy="1325563"/>
          </a:xfrm>
        </p:spPr>
        <p:txBody>
          <a:bodyPr/>
          <a:lstStyle/>
          <a:p>
            <a:r>
              <a:rPr lang="en-US" dirty="0"/>
              <a:t>Project Plan </a:t>
            </a:r>
          </a:p>
        </p:txBody>
      </p:sp>
      <p:pic>
        <p:nvPicPr>
          <p:cNvPr id="6" name="Picture 5">
            <a:extLst>
              <a:ext uri="{FF2B5EF4-FFF2-40B4-BE49-F238E27FC236}">
                <a16:creationId xmlns:a16="http://schemas.microsoft.com/office/drawing/2014/main" id="{E067806B-340F-E3CE-80C1-AD3F7946E91A}"/>
              </a:ext>
            </a:extLst>
          </p:cNvPr>
          <p:cNvPicPr>
            <a:picLocks noChangeAspect="1"/>
          </p:cNvPicPr>
          <p:nvPr/>
        </p:nvPicPr>
        <p:blipFill>
          <a:blip r:embed="rId2"/>
          <a:stretch>
            <a:fillRect/>
          </a:stretch>
        </p:blipFill>
        <p:spPr>
          <a:xfrm>
            <a:off x="777240" y="1291847"/>
            <a:ext cx="6123290" cy="2992456"/>
          </a:xfrm>
          <a:prstGeom prst="rect">
            <a:avLst/>
          </a:prstGeom>
        </p:spPr>
      </p:pic>
      <p:pic>
        <p:nvPicPr>
          <p:cNvPr id="8" name="Picture 7">
            <a:extLst>
              <a:ext uri="{FF2B5EF4-FFF2-40B4-BE49-F238E27FC236}">
                <a16:creationId xmlns:a16="http://schemas.microsoft.com/office/drawing/2014/main" id="{C10BF13E-3243-D327-5C64-28F19D870774}"/>
              </a:ext>
            </a:extLst>
          </p:cNvPr>
          <p:cNvPicPr>
            <a:picLocks noChangeAspect="1"/>
          </p:cNvPicPr>
          <p:nvPr/>
        </p:nvPicPr>
        <p:blipFill>
          <a:blip r:embed="rId3"/>
          <a:stretch>
            <a:fillRect/>
          </a:stretch>
        </p:blipFill>
        <p:spPr>
          <a:xfrm>
            <a:off x="777240" y="4284303"/>
            <a:ext cx="5915851" cy="2410161"/>
          </a:xfrm>
          <a:prstGeom prst="rect">
            <a:avLst/>
          </a:prstGeom>
        </p:spPr>
      </p:pic>
    </p:spTree>
    <p:extLst>
      <p:ext uri="{BB962C8B-B14F-4D97-AF65-F5344CB8AC3E}">
        <p14:creationId xmlns:p14="http://schemas.microsoft.com/office/powerpoint/2010/main" val="305242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0582-38A4-C565-A5EB-F5A0550730D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8049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DB33-687F-1F62-78F9-D915B8189475}"/>
              </a:ext>
            </a:extLst>
          </p:cNvPr>
          <p:cNvSpPr>
            <a:spLocks noGrp="1"/>
          </p:cNvSpPr>
          <p:nvPr>
            <p:ph type="title"/>
          </p:nvPr>
        </p:nvSpPr>
        <p:spPr>
          <a:xfrm>
            <a:off x="777240" y="365125"/>
            <a:ext cx="10659110" cy="784433"/>
          </a:xfrm>
        </p:spPr>
        <p:txBody>
          <a:bodyPr>
            <a:normAutofit fontScale="90000"/>
          </a:bodyPr>
          <a:lstStyle/>
          <a:p>
            <a:r>
              <a:rPr lang="en-US"/>
              <a:t>Turbines operate facing the wind</a:t>
            </a:r>
          </a:p>
        </p:txBody>
      </p:sp>
      <p:sp>
        <p:nvSpPr>
          <p:cNvPr id="3" name="Content Placeholder 2">
            <a:extLst>
              <a:ext uri="{FF2B5EF4-FFF2-40B4-BE49-F238E27FC236}">
                <a16:creationId xmlns:a16="http://schemas.microsoft.com/office/drawing/2014/main" id="{2E5C0B9A-1F94-3990-CAB0-6D4764840A37}"/>
              </a:ext>
            </a:extLst>
          </p:cNvPr>
          <p:cNvSpPr>
            <a:spLocks noGrp="1"/>
          </p:cNvSpPr>
          <p:nvPr>
            <p:ph sz="half" idx="1"/>
          </p:nvPr>
        </p:nvSpPr>
        <p:spPr>
          <a:xfrm>
            <a:off x="7016805" y="1549538"/>
            <a:ext cx="4590995" cy="4837251"/>
          </a:xfrm>
        </p:spPr>
        <p:txBody>
          <a:bodyPr vert="horz" lIns="91440" tIns="45720" rIns="91440" bIns="45720" rtlCol="0" anchor="ctr">
            <a:normAutofit/>
          </a:bodyPr>
          <a:lstStyle/>
          <a:p>
            <a:pPr>
              <a:lnSpc>
                <a:spcPct val="100000"/>
              </a:lnSpc>
              <a:spcBef>
                <a:spcPts val="1200"/>
              </a:spcBef>
            </a:pPr>
            <a:r>
              <a:rPr lang="en-US" sz="2400">
                <a:cs typeface="Calibri"/>
              </a:rPr>
              <a:t>Turbines blades are airfoils – designed to catch and redirect air when the hub of the turbine is perpendicular to the direction of airflow </a:t>
            </a:r>
            <a:endParaRPr lang="en-US">
              <a:cs typeface="Calibri"/>
            </a:endParaRPr>
          </a:p>
          <a:p>
            <a:pPr>
              <a:lnSpc>
                <a:spcPct val="100000"/>
              </a:lnSpc>
              <a:spcBef>
                <a:spcPts val="1200"/>
              </a:spcBef>
              <a:buClr>
                <a:srgbClr val="477D47"/>
              </a:buClr>
            </a:pPr>
            <a:r>
              <a:rPr lang="en-US" sz="2400">
                <a:cs typeface="Calibri"/>
              </a:rPr>
              <a:t>Yaw motors can rotate the hub when wind directions change </a:t>
            </a:r>
          </a:p>
          <a:p>
            <a:pPr>
              <a:lnSpc>
                <a:spcPct val="100000"/>
              </a:lnSpc>
              <a:spcBef>
                <a:spcPts val="1200"/>
              </a:spcBef>
              <a:buClr>
                <a:srgbClr val="477D47"/>
              </a:buClr>
            </a:pPr>
            <a:r>
              <a:rPr lang="en-US" sz="2400">
                <a:cs typeface="Calibri"/>
              </a:rPr>
              <a:t>Turbines can be on-shore (land) or off-shore (ocean)</a:t>
            </a:r>
          </a:p>
        </p:txBody>
      </p:sp>
      <p:pic>
        <p:nvPicPr>
          <p:cNvPr id="5" name="Picture 5">
            <a:extLst>
              <a:ext uri="{FF2B5EF4-FFF2-40B4-BE49-F238E27FC236}">
                <a16:creationId xmlns:a16="http://schemas.microsoft.com/office/drawing/2014/main" id="{A9C99205-D5B1-B787-9924-7C0AE8BFE02D}"/>
              </a:ext>
            </a:extLst>
          </p:cNvPr>
          <p:cNvPicPr>
            <a:picLocks noGrp="1" noChangeAspect="1"/>
          </p:cNvPicPr>
          <p:nvPr>
            <p:ph sz="half" idx="2"/>
          </p:nvPr>
        </p:nvPicPr>
        <p:blipFill>
          <a:blip r:embed="rId2"/>
          <a:stretch>
            <a:fillRect/>
          </a:stretch>
        </p:blipFill>
        <p:spPr>
          <a:xfrm>
            <a:off x="462722" y="1548282"/>
            <a:ext cx="6451599" cy="4839760"/>
          </a:xfrm>
        </p:spPr>
      </p:pic>
      <p:sp>
        <p:nvSpPr>
          <p:cNvPr id="6" name="TextBox 5">
            <a:extLst>
              <a:ext uri="{FF2B5EF4-FFF2-40B4-BE49-F238E27FC236}">
                <a16:creationId xmlns:a16="http://schemas.microsoft.com/office/drawing/2014/main" id="{2923B711-B5A2-4DFC-D4CA-63939D4D8058}"/>
              </a:ext>
            </a:extLst>
          </p:cNvPr>
          <p:cNvSpPr txBox="1"/>
          <p:nvPr/>
        </p:nvSpPr>
        <p:spPr>
          <a:xfrm>
            <a:off x="417443" y="6524487"/>
            <a:ext cx="97778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https://www.rechargenews.com/wind/will-wind-wake-slow-industrys-ambitions-offshore-/2-1-699430</a:t>
            </a:r>
          </a:p>
        </p:txBody>
      </p:sp>
    </p:spTree>
    <p:extLst>
      <p:ext uri="{BB962C8B-B14F-4D97-AF65-F5344CB8AC3E}">
        <p14:creationId xmlns:p14="http://schemas.microsoft.com/office/powerpoint/2010/main" val="274393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24918681-3D7B-75EE-D59F-7995157C45C2}"/>
              </a:ext>
            </a:extLst>
          </p:cNvPr>
          <p:cNvSpPr>
            <a:spLocks noGrp="1"/>
          </p:cNvSpPr>
          <p:nvPr>
            <p:ph type="title"/>
          </p:nvPr>
        </p:nvSpPr>
        <p:spPr>
          <a:xfrm>
            <a:off x="777240" y="479066"/>
            <a:ext cx="4606280" cy="1466833"/>
          </a:xfrm>
        </p:spPr>
        <p:txBody>
          <a:bodyPr vert="horz" lIns="91440" tIns="45720" rIns="91440" bIns="45720" rtlCol="0" anchor="b">
            <a:normAutofit/>
          </a:bodyPr>
          <a:lstStyle/>
          <a:p>
            <a:r>
              <a:rPr lang="en-US" sz="4400"/>
              <a:t>Wind turbines produce wake: </a:t>
            </a:r>
            <a:endParaRPr lang="en-US" sz="4400" kern="1200">
              <a:latin typeface="+mj-lt"/>
              <a:ea typeface="+mj-ea"/>
              <a:cs typeface="+mj-cs"/>
            </a:endParaRPr>
          </a:p>
        </p:txBody>
      </p:sp>
      <p:grpSp>
        <p:nvGrpSpPr>
          <p:cNvPr id="35"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6" name="Oval 35">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descr="A picture containing outdoor, snow, nature, clouds&#10;&#10;Description automatically generated">
            <a:extLst>
              <a:ext uri="{FF2B5EF4-FFF2-40B4-BE49-F238E27FC236}">
                <a16:creationId xmlns:a16="http://schemas.microsoft.com/office/drawing/2014/main" id="{3CE70CFE-A391-D078-55BD-283E664843DB}"/>
              </a:ext>
            </a:extLst>
          </p:cNvPr>
          <p:cNvPicPr>
            <a:picLocks noGrp="1" noChangeAspect="1"/>
          </p:cNvPicPr>
          <p:nvPr>
            <p:ph type="pic" idx="1"/>
          </p:nvPr>
        </p:nvPicPr>
        <p:blipFill rotWithShape="1">
          <a:blip r:embed="rId2"/>
          <a:srcRect l="19666" r="29933"/>
          <a:stretch/>
        </p:blipFill>
        <p:spPr>
          <a:xfrm>
            <a:off x="6375676" y="1104535"/>
            <a:ext cx="5816324" cy="5753465"/>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
        <p:nvSpPr>
          <p:cNvPr id="6" name="TextBox 5">
            <a:extLst>
              <a:ext uri="{FF2B5EF4-FFF2-40B4-BE49-F238E27FC236}">
                <a16:creationId xmlns:a16="http://schemas.microsoft.com/office/drawing/2014/main" id="{05CE9CB0-8CD4-242C-2F8E-979FA828C66B}"/>
              </a:ext>
            </a:extLst>
          </p:cNvPr>
          <p:cNvSpPr txBox="1"/>
          <p:nvPr/>
        </p:nvSpPr>
        <p:spPr>
          <a:xfrm>
            <a:off x="5243443" y="119270"/>
            <a:ext cx="7061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https://www.rechargenews.com/wind/will-wind-wake-slow-industrys-ambitions-offshore-/2-1-699430?zephr_sso_ott=RVsTDE</a:t>
            </a:r>
          </a:p>
        </p:txBody>
      </p:sp>
      <p:graphicFrame>
        <p:nvGraphicFramePr>
          <p:cNvPr id="42" name="Text Placeholder 3">
            <a:extLst>
              <a:ext uri="{FF2B5EF4-FFF2-40B4-BE49-F238E27FC236}">
                <a16:creationId xmlns:a16="http://schemas.microsoft.com/office/drawing/2014/main" id="{BB835AD3-5BEB-3D01-7281-2B1586DA135C}"/>
              </a:ext>
            </a:extLst>
          </p:cNvPr>
          <p:cNvGraphicFramePr/>
          <p:nvPr>
            <p:extLst>
              <p:ext uri="{D42A27DB-BD31-4B8C-83A1-F6EECF244321}">
                <p14:modId xmlns:p14="http://schemas.microsoft.com/office/powerpoint/2010/main" val="4139361807"/>
              </p:ext>
            </p:extLst>
          </p:nvPr>
        </p:nvGraphicFramePr>
        <p:xfrm>
          <a:off x="777240" y="1949174"/>
          <a:ext cx="5324106" cy="4227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565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F8E5-5280-ECE8-2186-AEEA1C5429B1}"/>
              </a:ext>
            </a:extLst>
          </p:cNvPr>
          <p:cNvSpPr>
            <a:spLocks noGrp="1"/>
          </p:cNvSpPr>
          <p:nvPr>
            <p:ph type="title"/>
          </p:nvPr>
        </p:nvSpPr>
        <p:spPr/>
        <p:txBody>
          <a:bodyPr>
            <a:normAutofit fontScale="90000"/>
          </a:bodyPr>
          <a:lstStyle/>
          <a:p>
            <a:r>
              <a:rPr lang="en-US"/>
              <a:t>Adjusting the angle of attack will change the wake produced by the turbine.</a:t>
            </a:r>
          </a:p>
        </p:txBody>
      </p:sp>
      <p:pic>
        <p:nvPicPr>
          <p:cNvPr id="6" name="Picture 6" descr="Diagram&#10;&#10;Description automatically generated">
            <a:extLst>
              <a:ext uri="{FF2B5EF4-FFF2-40B4-BE49-F238E27FC236}">
                <a16:creationId xmlns:a16="http://schemas.microsoft.com/office/drawing/2014/main" id="{0FF147E6-DFF6-353E-E255-72AD16AA5BB9}"/>
              </a:ext>
            </a:extLst>
          </p:cNvPr>
          <p:cNvPicPr>
            <a:picLocks noGrp="1" noChangeAspect="1"/>
          </p:cNvPicPr>
          <p:nvPr>
            <p:ph type="pic" idx="1"/>
          </p:nvPr>
        </p:nvPicPr>
        <p:blipFill rotWithShape="1">
          <a:blip r:embed="rId2"/>
          <a:srcRect l="2409" r="2409"/>
          <a:stretch/>
        </p:blipFill>
        <p:spPr>
          <a:xfrm>
            <a:off x="4982749" y="453474"/>
            <a:ext cx="6606208" cy="5510695"/>
          </a:xfrm>
        </p:spPr>
      </p:pic>
      <p:sp>
        <p:nvSpPr>
          <p:cNvPr id="4" name="Text Placeholder 3">
            <a:extLst>
              <a:ext uri="{FF2B5EF4-FFF2-40B4-BE49-F238E27FC236}">
                <a16:creationId xmlns:a16="http://schemas.microsoft.com/office/drawing/2014/main" id="{9CEE2CEA-469C-6941-C894-FF5E15B40AFC}"/>
              </a:ext>
            </a:extLst>
          </p:cNvPr>
          <p:cNvSpPr>
            <a:spLocks noGrp="1"/>
          </p:cNvSpPr>
          <p:nvPr>
            <p:ph type="body" sz="half" idx="2"/>
          </p:nvPr>
        </p:nvSpPr>
        <p:spPr/>
        <p:txBody>
          <a:bodyPr vert="horz" lIns="91440" tIns="45720" rIns="91440" bIns="45720" rtlCol="0" anchor="t">
            <a:normAutofit/>
          </a:bodyPr>
          <a:lstStyle/>
          <a:p>
            <a:pPr marL="342900" indent="-342900">
              <a:buChar char="•"/>
            </a:pPr>
            <a:r>
              <a:rPr lang="en-US">
                <a:cs typeface="Calibri"/>
              </a:rPr>
              <a:t>Changing the angle of attack will place increases stresses on the turbine and may shorten the mechanical life of the structure.</a:t>
            </a:r>
          </a:p>
        </p:txBody>
      </p:sp>
      <p:sp>
        <p:nvSpPr>
          <p:cNvPr id="7" name="TextBox 6">
            <a:extLst>
              <a:ext uri="{FF2B5EF4-FFF2-40B4-BE49-F238E27FC236}">
                <a16:creationId xmlns:a16="http://schemas.microsoft.com/office/drawing/2014/main" id="{C0E00199-0F7E-E45B-4ED9-20A0D2D7EB8C}"/>
              </a:ext>
            </a:extLst>
          </p:cNvPr>
          <p:cNvSpPr txBox="1"/>
          <p:nvPr/>
        </p:nvSpPr>
        <p:spPr>
          <a:xfrm>
            <a:off x="4978400" y="6027530"/>
            <a:ext cx="66084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https://www.sciencedirect.com/science/article/pii/S0960148117304081</a:t>
            </a:r>
            <a:endParaRPr lang="en-US"/>
          </a:p>
        </p:txBody>
      </p:sp>
    </p:spTree>
    <p:extLst>
      <p:ext uri="{BB962C8B-B14F-4D97-AF65-F5344CB8AC3E}">
        <p14:creationId xmlns:p14="http://schemas.microsoft.com/office/powerpoint/2010/main" val="25886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FBCF-0E34-DDCD-9111-E971B15BDC0D}"/>
              </a:ext>
            </a:extLst>
          </p:cNvPr>
          <p:cNvSpPr>
            <a:spLocks noGrp="1"/>
          </p:cNvSpPr>
          <p:nvPr>
            <p:ph type="title"/>
          </p:nvPr>
        </p:nvSpPr>
        <p:spPr>
          <a:xfrm>
            <a:off x="809897" y="691696"/>
            <a:ext cx="10659110" cy="1325563"/>
          </a:xfrm>
        </p:spPr>
        <p:txBody>
          <a:bodyPr vert="horz" lIns="91440" tIns="45720" rIns="91440" bIns="45720" rtlCol="0" anchor="ctr">
            <a:noAutofit/>
          </a:bodyPr>
          <a:lstStyle/>
          <a:p>
            <a:r>
              <a:rPr lang="en-US" sz="4000"/>
              <a:t>This change in wake pattern may prove to be helpful in optimizing energy output of windfarms.</a:t>
            </a:r>
          </a:p>
        </p:txBody>
      </p:sp>
      <p:pic>
        <p:nvPicPr>
          <p:cNvPr id="5" name="Picture 5" descr="Graphical user interface, application&#10;&#10;Description automatically generated">
            <a:extLst>
              <a:ext uri="{FF2B5EF4-FFF2-40B4-BE49-F238E27FC236}">
                <a16:creationId xmlns:a16="http://schemas.microsoft.com/office/drawing/2014/main" id="{5E363AD6-3F70-B934-2D0F-89582ACCFCD0}"/>
              </a:ext>
            </a:extLst>
          </p:cNvPr>
          <p:cNvPicPr>
            <a:picLocks noGrp="1" noChangeAspect="1"/>
          </p:cNvPicPr>
          <p:nvPr>
            <p:ph sz="half" idx="1"/>
          </p:nvPr>
        </p:nvPicPr>
        <p:blipFill rotWithShape="1">
          <a:blip r:embed="rId2"/>
          <a:srcRect t="48077" r="-166"/>
          <a:stretch/>
        </p:blipFill>
        <p:spPr>
          <a:xfrm>
            <a:off x="1528355" y="2668727"/>
            <a:ext cx="9402346" cy="2934329"/>
          </a:xfrm>
        </p:spPr>
      </p:pic>
      <p:sp>
        <p:nvSpPr>
          <p:cNvPr id="8" name="TextBox 7">
            <a:extLst>
              <a:ext uri="{FF2B5EF4-FFF2-40B4-BE49-F238E27FC236}">
                <a16:creationId xmlns:a16="http://schemas.microsoft.com/office/drawing/2014/main" id="{248B84AF-8590-BD32-935E-432D48F5097D}"/>
              </a:ext>
            </a:extLst>
          </p:cNvPr>
          <p:cNvSpPr txBox="1"/>
          <p:nvPr/>
        </p:nvSpPr>
        <p:spPr>
          <a:xfrm>
            <a:off x="3748434" y="5786738"/>
            <a:ext cx="55788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https://link.springer.com/article/10.1007/s10546-019-00473-0</a:t>
            </a:r>
            <a:endParaRPr lang="en-US" sz="1400">
              <a:cs typeface="Calibri"/>
            </a:endParaRPr>
          </a:p>
        </p:txBody>
      </p:sp>
    </p:spTree>
    <p:extLst>
      <p:ext uri="{BB962C8B-B14F-4D97-AF65-F5344CB8AC3E}">
        <p14:creationId xmlns:p14="http://schemas.microsoft.com/office/powerpoint/2010/main" val="2985454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0F30-0E6B-2930-0B87-710EB9BF3D3F}"/>
              </a:ext>
            </a:extLst>
          </p:cNvPr>
          <p:cNvSpPr>
            <a:spLocks noGrp="1"/>
          </p:cNvSpPr>
          <p:nvPr>
            <p:ph type="title"/>
          </p:nvPr>
        </p:nvSpPr>
        <p:spPr>
          <a:xfrm>
            <a:off x="7201725" y="966513"/>
            <a:ext cx="3762862" cy="538580"/>
          </a:xfrm>
        </p:spPr>
        <p:txBody>
          <a:bodyPr>
            <a:normAutofit fontScale="90000"/>
          </a:bodyPr>
          <a:lstStyle/>
          <a:p>
            <a:r>
              <a:rPr lang="en-US" sz="4400" dirty="0"/>
              <a:t>Our Project Objective:</a:t>
            </a:r>
          </a:p>
        </p:txBody>
      </p:sp>
      <p:sp>
        <p:nvSpPr>
          <p:cNvPr id="3" name="Content Placeholder 2">
            <a:extLst>
              <a:ext uri="{FF2B5EF4-FFF2-40B4-BE49-F238E27FC236}">
                <a16:creationId xmlns:a16="http://schemas.microsoft.com/office/drawing/2014/main" id="{167BD3E4-F98B-8B5B-2C01-F8E21D1FE016}"/>
              </a:ext>
            </a:extLst>
          </p:cNvPr>
          <p:cNvSpPr>
            <a:spLocks noGrp="1"/>
          </p:cNvSpPr>
          <p:nvPr>
            <p:ph idx="1"/>
          </p:nvPr>
        </p:nvSpPr>
        <p:spPr>
          <a:xfrm>
            <a:off x="7209779" y="2807792"/>
            <a:ext cx="4751850" cy="3901352"/>
          </a:xfrm>
        </p:spPr>
        <p:txBody>
          <a:bodyPr vert="horz" lIns="91440" tIns="45720" rIns="91440" bIns="45720" rtlCol="0" anchor="t">
            <a:normAutofit/>
          </a:bodyPr>
          <a:lstStyle/>
          <a:p>
            <a:pPr marL="0" indent="0">
              <a:buNone/>
            </a:pPr>
            <a:r>
              <a:rPr lang="en-US" b="1" dirty="0">
                <a:cs typeface="Calibri"/>
              </a:rPr>
              <a:t>Example Inputs: </a:t>
            </a:r>
          </a:p>
          <a:p>
            <a:pPr>
              <a:buClr>
                <a:srgbClr val="477D47"/>
              </a:buClr>
            </a:pPr>
            <a:r>
              <a:rPr lang="en-US" sz="1800" dirty="0">
                <a:cs typeface="Calibri"/>
              </a:rPr>
              <a:t>x-,y- and z- locations of a wind turbine in a wind field </a:t>
            </a:r>
          </a:p>
          <a:p>
            <a:pPr>
              <a:buClr>
                <a:srgbClr val="477D47"/>
              </a:buClr>
            </a:pPr>
            <a:r>
              <a:rPr lang="en-US" sz="1800" dirty="0">
                <a:cs typeface="Calibri"/>
              </a:rPr>
              <a:t>Wind inflow conditions (speed and direction) </a:t>
            </a:r>
          </a:p>
          <a:p>
            <a:pPr>
              <a:buClr>
                <a:srgbClr val="477D47"/>
              </a:buClr>
            </a:pPr>
            <a:r>
              <a:rPr lang="en-US" sz="1800" dirty="0">
                <a:cs typeface="Calibri"/>
              </a:rPr>
              <a:t>Turbine height </a:t>
            </a:r>
          </a:p>
          <a:p>
            <a:pPr>
              <a:buClr>
                <a:srgbClr val="477D47"/>
              </a:buClr>
            </a:pPr>
            <a:r>
              <a:rPr lang="en-US" sz="1800" dirty="0">
                <a:cs typeface="Calibri"/>
              </a:rPr>
              <a:t>Yaw misalignment </a:t>
            </a:r>
          </a:p>
          <a:p>
            <a:pPr marL="0" indent="0">
              <a:buNone/>
            </a:pPr>
            <a:r>
              <a:rPr lang="en-US" b="1" dirty="0">
                <a:cs typeface="Calibri"/>
              </a:rPr>
              <a:t>Example Outputs: </a:t>
            </a:r>
          </a:p>
          <a:p>
            <a:pPr>
              <a:buClr>
                <a:srgbClr val="477D47"/>
              </a:buClr>
            </a:pPr>
            <a:r>
              <a:rPr lang="en-US" sz="1800" dirty="0">
                <a:cs typeface="Calibri"/>
              </a:rPr>
              <a:t>Energy output </a:t>
            </a:r>
          </a:p>
          <a:p>
            <a:pPr>
              <a:buClr>
                <a:srgbClr val="477D47"/>
              </a:buClr>
            </a:pPr>
            <a:r>
              <a:rPr lang="en-US" sz="1800" dirty="0">
                <a:cs typeface="Calibri"/>
              </a:rPr>
              <a:t>Turbine wakes </a:t>
            </a:r>
          </a:p>
          <a:p>
            <a:pPr>
              <a:buClr>
                <a:srgbClr val="477D47"/>
              </a:buClr>
            </a:pPr>
            <a:r>
              <a:rPr lang="en-US" sz="1800" dirty="0">
                <a:cs typeface="Calibri"/>
              </a:rPr>
              <a:t>Forces on a turbine and effects on mechanical life</a:t>
            </a:r>
          </a:p>
          <a:p>
            <a:pPr marL="0" indent="0">
              <a:buClr>
                <a:srgbClr val="477D47"/>
              </a:buClr>
              <a:buNone/>
            </a:pPr>
            <a:endParaRPr lang="en-US" sz="1800" dirty="0">
              <a:cs typeface="Calibri"/>
            </a:endParaRPr>
          </a:p>
          <a:p>
            <a:pPr>
              <a:buClr>
                <a:srgbClr val="477D47"/>
              </a:buClr>
            </a:pPr>
            <a:endParaRPr lang="en-US" dirty="0">
              <a:cs typeface="Calibri"/>
            </a:endParaRPr>
          </a:p>
          <a:p>
            <a:pPr>
              <a:buClr>
                <a:srgbClr val="477D47"/>
              </a:buClr>
            </a:pPr>
            <a:endParaRPr lang="en-US" dirty="0">
              <a:cs typeface="Calibri"/>
            </a:endParaRPr>
          </a:p>
        </p:txBody>
      </p:sp>
      <p:sp>
        <p:nvSpPr>
          <p:cNvPr id="5" name="Title 1">
            <a:extLst>
              <a:ext uri="{FF2B5EF4-FFF2-40B4-BE49-F238E27FC236}">
                <a16:creationId xmlns:a16="http://schemas.microsoft.com/office/drawing/2014/main" id="{E343B2DD-32A5-007C-4A01-F5665A308B24}"/>
              </a:ext>
            </a:extLst>
          </p:cNvPr>
          <p:cNvSpPr txBox="1">
            <a:spLocks/>
          </p:cNvSpPr>
          <p:nvPr/>
        </p:nvSpPr>
        <p:spPr>
          <a:xfrm>
            <a:off x="7201725" y="1505093"/>
            <a:ext cx="4876861" cy="1500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2"/>
                </a:solidFill>
                <a:latin typeface="+mj-lt"/>
                <a:ea typeface="+mj-ea"/>
                <a:cs typeface="+mj-cs"/>
              </a:defRPr>
            </a:lvl1pPr>
          </a:lstStyle>
          <a:p>
            <a:r>
              <a:rPr lang="en-US" sz="2000" dirty="0"/>
              <a:t>To create a program that allows for the simulation and optimization of windfarms based on user-defined settings.</a:t>
            </a:r>
          </a:p>
        </p:txBody>
      </p:sp>
      <p:pic>
        <p:nvPicPr>
          <p:cNvPr id="4" name="Picture 3" descr="Diagram&#10;&#10;Description automatically generated">
            <a:extLst>
              <a:ext uri="{FF2B5EF4-FFF2-40B4-BE49-F238E27FC236}">
                <a16:creationId xmlns:a16="http://schemas.microsoft.com/office/drawing/2014/main" id="{CCEE778F-D043-2647-11FA-79481BF6207B}"/>
              </a:ext>
            </a:extLst>
          </p:cNvPr>
          <p:cNvPicPr>
            <a:picLocks noChangeAspect="1"/>
          </p:cNvPicPr>
          <p:nvPr/>
        </p:nvPicPr>
        <p:blipFill>
          <a:blip r:embed="rId2"/>
          <a:stretch>
            <a:fillRect/>
          </a:stretch>
        </p:blipFill>
        <p:spPr>
          <a:xfrm>
            <a:off x="408065" y="905241"/>
            <a:ext cx="6596599" cy="2523759"/>
          </a:xfrm>
          <a:prstGeom prst="rect">
            <a:avLst/>
          </a:prstGeom>
        </p:spPr>
      </p:pic>
      <p:pic>
        <p:nvPicPr>
          <p:cNvPr id="6" name="Picture 5" descr="Diagram&#10;&#10;Description automatically generated">
            <a:extLst>
              <a:ext uri="{FF2B5EF4-FFF2-40B4-BE49-F238E27FC236}">
                <a16:creationId xmlns:a16="http://schemas.microsoft.com/office/drawing/2014/main" id="{FE7CBD90-33E5-6DC6-B694-55B229C09C86}"/>
              </a:ext>
            </a:extLst>
          </p:cNvPr>
          <p:cNvPicPr>
            <a:picLocks noChangeAspect="1"/>
          </p:cNvPicPr>
          <p:nvPr/>
        </p:nvPicPr>
        <p:blipFill>
          <a:blip r:embed="rId3"/>
          <a:stretch>
            <a:fillRect/>
          </a:stretch>
        </p:blipFill>
        <p:spPr>
          <a:xfrm>
            <a:off x="408065" y="3535811"/>
            <a:ext cx="6596599" cy="2571626"/>
          </a:xfrm>
          <a:prstGeom prst="rect">
            <a:avLst/>
          </a:prstGeom>
        </p:spPr>
      </p:pic>
      <p:sp>
        <p:nvSpPr>
          <p:cNvPr id="8" name="TextBox 7">
            <a:extLst>
              <a:ext uri="{FF2B5EF4-FFF2-40B4-BE49-F238E27FC236}">
                <a16:creationId xmlns:a16="http://schemas.microsoft.com/office/drawing/2014/main" id="{C68A3640-BA92-A35C-0760-95B646821FC5}"/>
              </a:ext>
            </a:extLst>
          </p:cNvPr>
          <p:cNvSpPr txBox="1"/>
          <p:nvPr/>
        </p:nvSpPr>
        <p:spPr>
          <a:xfrm>
            <a:off x="2409192" y="966513"/>
            <a:ext cx="2594344" cy="369332"/>
          </a:xfrm>
          <a:prstGeom prst="rect">
            <a:avLst/>
          </a:prstGeom>
          <a:noFill/>
        </p:spPr>
        <p:txBody>
          <a:bodyPr wrap="square" rtlCol="0">
            <a:spAutoFit/>
          </a:bodyPr>
          <a:lstStyle/>
          <a:p>
            <a:pPr algn="ctr"/>
            <a:r>
              <a:rPr lang="en-US" b="1" dirty="0"/>
              <a:t>Forces on a Turbine</a:t>
            </a:r>
          </a:p>
        </p:txBody>
      </p:sp>
      <p:sp>
        <p:nvSpPr>
          <p:cNvPr id="9" name="TextBox 8">
            <a:extLst>
              <a:ext uri="{FF2B5EF4-FFF2-40B4-BE49-F238E27FC236}">
                <a16:creationId xmlns:a16="http://schemas.microsoft.com/office/drawing/2014/main" id="{EC96EFA2-613F-CEFC-86A0-8AEC4E9D443B}"/>
              </a:ext>
            </a:extLst>
          </p:cNvPr>
          <p:cNvSpPr txBox="1"/>
          <p:nvPr/>
        </p:nvSpPr>
        <p:spPr>
          <a:xfrm>
            <a:off x="2263453" y="3619615"/>
            <a:ext cx="2885822" cy="369332"/>
          </a:xfrm>
          <a:prstGeom prst="rect">
            <a:avLst/>
          </a:prstGeom>
          <a:noFill/>
        </p:spPr>
        <p:txBody>
          <a:bodyPr wrap="square" rtlCol="0">
            <a:spAutoFit/>
          </a:bodyPr>
          <a:lstStyle/>
          <a:p>
            <a:pPr algn="ctr"/>
            <a:r>
              <a:rPr lang="en-US" b="1" dirty="0"/>
              <a:t>Energy Output of a Turbine</a:t>
            </a:r>
          </a:p>
        </p:txBody>
      </p:sp>
    </p:spTree>
    <p:extLst>
      <p:ext uri="{BB962C8B-B14F-4D97-AF65-F5344CB8AC3E}">
        <p14:creationId xmlns:p14="http://schemas.microsoft.com/office/powerpoint/2010/main" val="211464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DEC8-51E9-8B4F-1644-5627F853635B}"/>
              </a:ext>
            </a:extLst>
          </p:cNvPr>
          <p:cNvSpPr>
            <a:spLocks noGrp="1"/>
          </p:cNvSpPr>
          <p:nvPr>
            <p:ph type="title"/>
          </p:nvPr>
        </p:nvSpPr>
        <p:spPr>
          <a:xfrm>
            <a:off x="777239" y="-1764"/>
            <a:ext cx="10849901" cy="1325563"/>
          </a:xfrm>
        </p:spPr>
        <p:txBody>
          <a:bodyPr>
            <a:normAutofit/>
          </a:bodyPr>
          <a:lstStyle/>
          <a:p>
            <a:r>
              <a:rPr lang="en-US"/>
              <a:t>Potential Solutions – OpenFAST</a:t>
            </a:r>
          </a:p>
        </p:txBody>
      </p:sp>
      <p:sp>
        <p:nvSpPr>
          <p:cNvPr id="3" name="Content Placeholder 2">
            <a:extLst>
              <a:ext uri="{FF2B5EF4-FFF2-40B4-BE49-F238E27FC236}">
                <a16:creationId xmlns:a16="http://schemas.microsoft.com/office/drawing/2014/main" id="{A3C9A434-5995-D038-586C-6A178887DFA0}"/>
              </a:ext>
            </a:extLst>
          </p:cNvPr>
          <p:cNvSpPr>
            <a:spLocks noGrp="1"/>
          </p:cNvSpPr>
          <p:nvPr>
            <p:ph idx="1"/>
          </p:nvPr>
        </p:nvSpPr>
        <p:spPr>
          <a:xfrm>
            <a:off x="876018" y="1176515"/>
            <a:ext cx="8182610" cy="2411061"/>
          </a:xfrm>
        </p:spPr>
        <p:txBody>
          <a:bodyPr vert="horz" lIns="91440" tIns="45720" rIns="91440" bIns="45720" rtlCol="0" anchor="t">
            <a:normAutofit fontScale="85000" lnSpcReduction="20000"/>
          </a:bodyPr>
          <a:lstStyle/>
          <a:p>
            <a:r>
              <a:rPr lang="en-US">
                <a:ea typeface="+mn-lt"/>
                <a:cs typeface="+mn-lt"/>
              </a:rPr>
              <a:t>An open-source wind turbine simulation tool/framework. </a:t>
            </a:r>
            <a:endParaRPr lang="en-US">
              <a:cs typeface="Calibri"/>
            </a:endParaRPr>
          </a:p>
          <a:p>
            <a:pPr>
              <a:buClr>
                <a:srgbClr val="477D47"/>
              </a:buClr>
            </a:pPr>
            <a:r>
              <a:rPr lang="en-US">
                <a:cs typeface="Calibri"/>
              </a:rPr>
              <a:t>Maintained and developed by the National Renewable Energy Laboratory (NREL) since 2017.</a:t>
            </a:r>
          </a:p>
          <a:p>
            <a:pPr>
              <a:buClr>
                <a:srgbClr val="477D47"/>
              </a:buClr>
            </a:pPr>
            <a:r>
              <a:rPr lang="en-US">
                <a:cs typeface="Calibri"/>
              </a:rPr>
              <a:t>Glue code and underlying modules are written in Fortran (2003 standards), recent modules used C++. </a:t>
            </a:r>
          </a:p>
          <a:p>
            <a:pPr>
              <a:buClr>
                <a:srgbClr val="477D47"/>
              </a:buClr>
            </a:pPr>
            <a:r>
              <a:rPr lang="en-US">
                <a:cs typeface="Calibri"/>
              </a:rPr>
              <a:t>13 Modules readily available to test inputs on (Most are out-of-scope for the project). </a:t>
            </a:r>
          </a:p>
          <a:p>
            <a:pPr>
              <a:buClr>
                <a:srgbClr val="477D47"/>
              </a:buClr>
            </a:pPr>
            <a:r>
              <a:rPr lang="en-US">
                <a:cs typeface="Calibri"/>
              </a:rPr>
              <a:t>One of the most documented and implemented framework for wind renewable energy researches. </a:t>
            </a:r>
          </a:p>
          <a:p>
            <a:pPr>
              <a:buClr>
                <a:srgbClr val="477D47"/>
              </a:buClr>
            </a:pPr>
            <a:r>
              <a:rPr lang="en-US">
                <a:cs typeface="Calibri"/>
              </a:rPr>
              <a:t>Sophistication of the framework presents a steep learning curve. </a:t>
            </a:r>
          </a:p>
          <a:p>
            <a:pPr>
              <a:buClr>
                <a:srgbClr val="477D47"/>
              </a:buClr>
            </a:pPr>
            <a:endParaRPr lang="en-US">
              <a:cs typeface="Calibri"/>
            </a:endParaRPr>
          </a:p>
        </p:txBody>
      </p:sp>
      <p:pic>
        <p:nvPicPr>
          <p:cNvPr id="4" name="Picture 4" descr="A picture containing graphical user interface&#10;&#10;Description automatically generated">
            <a:extLst>
              <a:ext uri="{FF2B5EF4-FFF2-40B4-BE49-F238E27FC236}">
                <a16:creationId xmlns:a16="http://schemas.microsoft.com/office/drawing/2014/main" id="{F9F4178E-17EF-4660-0D0C-F0CFB51D4270}"/>
              </a:ext>
            </a:extLst>
          </p:cNvPr>
          <p:cNvPicPr>
            <a:picLocks noChangeAspect="1"/>
          </p:cNvPicPr>
          <p:nvPr/>
        </p:nvPicPr>
        <p:blipFill>
          <a:blip r:embed="rId2"/>
          <a:stretch>
            <a:fillRect/>
          </a:stretch>
        </p:blipFill>
        <p:spPr>
          <a:xfrm>
            <a:off x="9036405" y="1293989"/>
            <a:ext cx="2592912" cy="5194299"/>
          </a:xfrm>
          <a:prstGeom prst="rect">
            <a:avLst/>
          </a:prstGeom>
        </p:spPr>
      </p:pic>
      <p:pic>
        <p:nvPicPr>
          <p:cNvPr id="5" name="Picture 5" descr="Diagram&#10;&#10;Description automatically generated">
            <a:extLst>
              <a:ext uri="{FF2B5EF4-FFF2-40B4-BE49-F238E27FC236}">
                <a16:creationId xmlns:a16="http://schemas.microsoft.com/office/drawing/2014/main" id="{D89E92F8-5DD1-F1A4-0D27-30F5C3223FC5}"/>
              </a:ext>
            </a:extLst>
          </p:cNvPr>
          <p:cNvPicPr>
            <a:picLocks noChangeAspect="1"/>
          </p:cNvPicPr>
          <p:nvPr/>
        </p:nvPicPr>
        <p:blipFill rotWithShape="1">
          <a:blip r:embed="rId3"/>
          <a:srcRect l="800" t="1013" r="667" b="1772"/>
          <a:stretch/>
        </p:blipFill>
        <p:spPr>
          <a:xfrm>
            <a:off x="970846" y="3665958"/>
            <a:ext cx="5459612" cy="2835178"/>
          </a:xfrm>
          <a:prstGeom prst="rect">
            <a:avLst/>
          </a:prstGeom>
        </p:spPr>
      </p:pic>
    </p:spTree>
    <p:extLst>
      <p:ext uri="{BB962C8B-B14F-4D97-AF65-F5344CB8AC3E}">
        <p14:creationId xmlns:p14="http://schemas.microsoft.com/office/powerpoint/2010/main" val="310308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DEC8-51E9-8B4F-1644-5627F853635B}"/>
              </a:ext>
            </a:extLst>
          </p:cNvPr>
          <p:cNvSpPr>
            <a:spLocks noGrp="1"/>
          </p:cNvSpPr>
          <p:nvPr>
            <p:ph type="title"/>
          </p:nvPr>
        </p:nvSpPr>
        <p:spPr>
          <a:xfrm>
            <a:off x="777239" y="365125"/>
            <a:ext cx="10849901" cy="1325563"/>
          </a:xfrm>
        </p:spPr>
        <p:txBody>
          <a:bodyPr>
            <a:normAutofit/>
          </a:bodyPr>
          <a:lstStyle/>
          <a:p>
            <a:r>
              <a:rPr lang="en-US"/>
              <a:t>Potential Solutions –Floris</a:t>
            </a:r>
          </a:p>
        </p:txBody>
      </p:sp>
      <p:sp>
        <p:nvSpPr>
          <p:cNvPr id="3" name="Content Placeholder 2">
            <a:extLst>
              <a:ext uri="{FF2B5EF4-FFF2-40B4-BE49-F238E27FC236}">
                <a16:creationId xmlns:a16="http://schemas.microsoft.com/office/drawing/2014/main" id="{A3C9A434-5995-D038-586C-6A178887DFA0}"/>
              </a:ext>
            </a:extLst>
          </p:cNvPr>
          <p:cNvSpPr>
            <a:spLocks noGrp="1"/>
          </p:cNvSpPr>
          <p:nvPr>
            <p:ph idx="1"/>
          </p:nvPr>
        </p:nvSpPr>
        <p:spPr>
          <a:xfrm>
            <a:off x="777240" y="1825625"/>
            <a:ext cx="10659110" cy="3992750"/>
          </a:xfrm>
        </p:spPr>
        <p:txBody>
          <a:bodyPr/>
          <a:lstStyle/>
          <a:p>
            <a:r>
              <a:rPr lang="en-US"/>
              <a:t>Floris uses a steady state engineering wake model and it is built in a python framework. It has been in development since 2013 from the National Renewable Energy Laboratory. </a:t>
            </a:r>
          </a:p>
          <a:p>
            <a:r>
              <a:rPr lang="en-US"/>
              <a:t>Floris takes in an array of parameters such as wind directions, wind speeds as well as various atmospheric conditions such as air density, turbulence intensity and various parameters relating to the wake and how it is affected by the wind turbines.</a:t>
            </a:r>
          </a:p>
          <a:p>
            <a:r>
              <a:rPr lang="en-US"/>
              <a:t>The main outputs are the annual energy output of a given wind farm and a visualization of the wake produces by the wind turbines</a:t>
            </a:r>
          </a:p>
          <a:p>
            <a:r>
              <a:rPr lang="en-US"/>
              <a:t>Floris can also apply a wake steering algorithm that will optimize the yaw angle of the wind turbines to minimize the impact the wake has on the wind farm.</a:t>
            </a:r>
          </a:p>
        </p:txBody>
      </p:sp>
      <p:pic>
        <p:nvPicPr>
          <p:cNvPr id="5" name="Picture 4" descr="Graphical user interface, chart, bar chart, PowerPoint">
            <a:extLst>
              <a:ext uri="{FF2B5EF4-FFF2-40B4-BE49-F238E27FC236}">
                <a16:creationId xmlns:a16="http://schemas.microsoft.com/office/drawing/2014/main" id="{6D2752DA-AB69-1C51-612F-9613CFB9E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22" y="4703783"/>
            <a:ext cx="4706693" cy="2154217"/>
          </a:xfrm>
          <a:prstGeom prst="rect">
            <a:avLst/>
          </a:prstGeom>
        </p:spPr>
      </p:pic>
      <p:pic>
        <p:nvPicPr>
          <p:cNvPr id="7" name="Picture 6" descr="Text&#10;&#10;Description automatically generated">
            <a:extLst>
              <a:ext uri="{FF2B5EF4-FFF2-40B4-BE49-F238E27FC236}">
                <a16:creationId xmlns:a16="http://schemas.microsoft.com/office/drawing/2014/main" id="{47394816-F857-7CAD-2233-458F521E1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232" y="4711951"/>
            <a:ext cx="2070185" cy="2062162"/>
          </a:xfrm>
          <a:prstGeom prst="rect">
            <a:avLst/>
          </a:prstGeom>
        </p:spPr>
      </p:pic>
    </p:spTree>
    <p:extLst>
      <p:ext uri="{BB962C8B-B14F-4D97-AF65-F5344CB8AC3E}">
        <p14:creationId xmlns:p14="http://schemas.microsoft.com/office/powerpoint/2010/main" val="874744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DEC8-51E9-8B4F-1644-5627F853635B}"/>
              </a:ext>
            </a:extLst>
          </p:cNvPr>
          <p:cNvSpPr>
            <a:spLocks noGrp="1"/>
          </p:cNvSpPr>
          <p:nvPr>
            <p:ph type="title"/>
          </p:nvPr>
        </p:nvSpPr>
        <p:spPr>
          <a:xfrm>
            <a:off x="777239" y="365125"/>
            <a:ext cx="10849901" cy="1325563"/>
          </a:xfrm>
        </p:spPr>
        <p:txBody>
          <a:bodyPr>
            <a:normAutofit/>
          </a:bodyPr>
          <a:lstStyle/>
          <a:p>
            <a:r>
              <a:rPr lang="en-US"/>
              <a:t>Potential Solutions –Ashes</a:t>
            </a:r>
          </a:p>
        </p:txBody>
      </p:sp>
      <p:sp>
        <p:nvSpPr>
          <p:cNvPr id="3" name="Content Placeholder 2">
            <a:extLst>
              <a:ext uri="{FF2B5EF4-FFF2-40B4-BE49-F238E27FC236}">
                <a16:creationId xmlns:a16="http://schemas.microsoft.com/office/drawing/2014/main" id="{A3C9A434-5995-D038-586C-6A178887DFA0}"/>
              </a:ext>
            </a:extLst>
          </p:cNvPr>
          <p:cNvSpPr>
            <a:spLocks noGrp="1"/>
          </p:cNvSpPr>
          <p:nvPr>
            <p:ph idx="1"/>
          </p:nvPr>
        </p:nvSpPr>
        <p:spPr>
          <a:xfrm>
            <a:off x="188764" y="1704744"/>
            <a:ext cx="6141663" cy="4812717"/>
          </a:xfrm>
        </p:spPr>
        <p:txBody>
          <a:bodyPr vert="horz" lIns="91440" tIns="45720" rIns="91440" bIns="45720" rtlCol="0" anchor="t">
            <a:normAutofit/>
          </a:bodyPr>
          <a:lstStyle/>
          <a:p>
            <a:r>
              <a:rPr lang="en-US" sz="1800"/>
              <a:t>Ashes which stands for aero-servo-hydro-elastic simulation is a Wind turbine simulation software developed by Simis.</a:t>
            </a:r>
            <a:endParaRPr lang="en-US" sz="1800">
              <a:cs typeface="Calibri"/>
            </a:endParaRPr>
          </a:p>
          <a:p>
            <a:r>
              <a:rPr lang="en-US" sz="1800"/>
              <a:t>Ashes is a software that performs integrated analyses of onshore and offshore wind turbines. The script for the software is written in Python. </a:t>
            </a:r>
            <a:r>
              <a:rPr lang="en-US" sz="1800">
                <a:ea typeface="+mn-lt"/>
                <a:cs typeface="+mn-lt"/>
              </a:rPr>
              <a:t>It provides a set of built-in templates that enables you to quickly create a wind turbine model which can be further customized.</a:t>
            </a:r>
            <a:endParaRPr lang="en-US" sz="1800">
              <a:cs typeface="Calibri"/>
            </a:endParaRPr>
          </a:p>
          <a:p>
            <a:pPr>
              <a:buClr>
                <a:srgbClr val="477D47"/>
              </a:buClr>
            </a:pPr>
            <a:r>
              <a:rPr lang="en-US" sz="1800">
                <a:ea typeface="+mn-lt"/>
                <a:cs typeface="+mn-lt"/>
              </a:rPr>
              <a:t>Ashes visualizes wind and wave loads and the resulting response of the wind turbine in a live, real-time manner during simulations. At any time, the simulation speed can be increased or decreased, and different parts can be studied close-up.</a:t>
            </a:r>
          </a:p>
          <a:p>
            <a:pPr>
              <a:buClr>
                <a:srgbClr val="477D47"/>
              </a:buClr>
            </a:pPr>
            <a:r>
              <a:rPr lang="en-US" sz="1800">
                <a:ea typeface="+mn-lt"/>
                <a:cs typeface="+mn-lt"/>
              </a:rPr>
              <a:t>Data generated during the simulation is gathered in a collection of sensors, where each individual time series can be viewed live in graphs.</a:t>
            </a:r>
            <a:endParaRPr lang="en-US" sz="1800">
              <a:cs typeface="Calibri"/>
            </a:endParaRPr>
          </a:p>
        </p:txBody>
      </p:sp>
      <p:pic>
        <p:nvPicPr>
          <p:cNvPr id="4" name="Online Media 3" title="Ashes">
            <a:hlinkClick r:id="" action="ppaction://media"/>
            <a:extLst>
              <a:ext uri="{FF2B5EF4-FFF2-40B4-BE49-F238E27FC236}">
                <a16:creationId xmlns:a16="http://schemas.microsoft.com/office/drawing/2014/main" id="{D4766405-7095-E0BA-DF18-C5DA85541553}"/>
              </a:ext>
            </a:extLst>
          </p:cNvPr>
          <p:cNvPicPr>
            <a:picLocks noRot="1" noChangeAspect="1"/>
          </p:cNvPicPr>
          <p:nvPr>
            <a:videoFile r:link="rId1"/>
          </p:nvPr>
        </p:nvPicPr>
        <p:blipFill>
          <a:blip r:embed="rId3"/>
          <a:stretch>
            <a:fillRect/>
          </a:stretch>
        </p:blipFill>
        <p:spPr>
          <a:xfrm>
            <a:off x="6321951" y="1703766"/>
            <a:ext cx="5632686" cy="4098329"/>
          </a:xfrm>
          <a:prstGeom prst="rect">
            <a:avLst/>
          </a:prstGeom>
        </p:spPr>
      </p:pic>
    </p:spTree>
    <p:extLst>
      <p:ext uri="{BB962C8B-B14F-4D97-AF65-F5344CB8AC3E}">
        <p14:creationId xmlns:p14="http://schemas.microsoft.com/office/powerpoint/2010/main" val="1349102253"/>
      </p:ext>
    </p:extLst>
  </p:cSld>
  <p:clrMapOvr>
    <a:masterClrMapping/>
  </p:clrMapOvr>
</p:sld>
</file>

<file path=ppt/theme/theme1.xml><?xml version="1.0" encoding="utf-8"?>
<a:theme xmlns:a="http://schemas.openxmlformats.org/drawingml/2006/main" name="ConfettiVTI">
  <a:themeElements>
    <a:clrScheme name="AnalogousFromLightSeedLeftStep">
      <a:dk1>
        <a:srgbClr val="000000"/>
      </a:dk1>
      <a:lt1>
        <a:srgbClr val="FFFFFF"/>
      </a:lt1>
      <a:dk2>
        <a:srgbClr val="213A21"/>
      </a:dk2>
      <a:lt2>
        <a:srgbClr val="E8E6E2"/>
      </a:lt2>
      <a:accent1>
        <a:srgbClr val="8EA5C7"/>
      </a:accent1>
      <a:accent2>
        <a:srgbClr val="76AAB6"/>
      </a:accent2>
      <a:accent3>
        <a:srgbClr val="7DABA0"/>
      </a:accent3>
      <a:accent4>
        <a:srgbClr val="72B088"/>
      </a:accent4>
      <a:accent5>
        <a:srgbClr val="81AD7E"/>
      </a:accent5>
      <a:accent6>
        <a:srgbClr val="8CAB6F"/>
      </a:accent6>
      <a:hlink>
        <a:srgbClr val="977F5B"/>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5B196FEBA70BF4EA7B1DC71A9120D1D" ma:contentTypeVersion="6" ma:contentTypeDescription="Create a new document." ma:contentTypeScope="" ma:versionID="5b6bed2bd2deaa5cbafd9aec33bba35e">
  <xsd:schema xmlns:xsd="http://www.w3.org/2001/XMLSchema" xmlns:xs="http://www.w3.org/2001/XMLSchema" xmlns:p="http://schemas.microsoft.com/office/2006/metadata/properties" xmlns:ns2="874570e3-db6a-4aec-a563-0110a8836b8b" xmlns:ns3="b29239e3-8a49-475b-8a14-8c8cbe5459bc" targetNamespace="http://schemas.microsoft.com/office/2006/metadata/properties" ma:root="true" ma:fieldsID="a591e017aba77ed5ffc346de831e64ff" ns2:_="" ns3:_="">
    <xsd:import namespace="874570e3-db6a-4aec-a563-0110a8836b8b"/>
    <xsd:import namespace="b29239e3-8a49-475b-8a14-8c8cbe5459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4570e3-db6a-4aec-a563-0110a8836b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9239e3-8a49-475b-8a14-8c8cbe5459b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6606EC-120B-4299-97FF-99BCA170F200}">
  <ds:schemaRefs>
    <ds:schemaRef ds:uri="http://schemas.microsoft.com/sharepoint/v3/contenttype/forms"/>
  </ds:schemaRefs>
</ds:datastoreItem>
</file>

<file path=customXml/itemProps2.xml><?xml version="1.0" encoding="utf-8"?>
<ds:datastoreItem xmlns:ds="http://schemas.openxmlformats.org/officeDocument/2006/customXml" ds:itemID="{FC4C196A-7AB2-4168-839C-A1844F39E103}">
  <ds:schemaRefs>
    <ds:schemaRef ds:uri="874570e3-db6a-4aec-a563-0110a8836b8b"/>
    <ds:schemaRef ds:uri="b29239e3-8a49-475b-8a14-8c8cbe5459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3D64477-C46E-43E7-BE60-ED06D27B7009}">
  <ds:schemaRefs>
    <ds:schemaRef ds:uri="http://purl.org/dc/terms/"/>
    <ds:schemaRef ds:uri="http://purl.org/dc/elements/1.1/"/>
    <ds:schemaRef ds:uri="http://www.w3.org/XML/1998/namespace"/>
    <ds:schemaRef ds:uri="874570e3-db6a-4aec-a563-0110a8836b8b"/>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b29239e3-8a49-475b-8a14-8c8cbe5459b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948</Words>
  <Application>Microsoft Office PowerPoint</Application>
  <PresentationFormat>Widescreen</PresentationFormat>
  <Paragraphs>89</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Gill Sans Nova</vt:lpstr>
      <vt:lpstr>ConfettiVTI</vt:lpstr>
      <vt:lpstr>BP Wind Sim </vt:lpstr>
      <vt:lpstr>Turbines operate facing the wind</vt:lpstr>
      <vt:lpstr>Wind turbines produce wake: </vt:lpstr>
      <vt:lpstr>Adjusting the angle of attack will change the wake produced by the turbine.</vt:lpstr>
      <vt:lpstr>This change in wake pattern may prove to be helpful in optimizing energy output of windfarms.</vt:lpstr>
      <vt:lpstr>Our Project Objective:</vt:lpstr>
      <vt:lpstr>Potential Solutions – OpenFAST</vt:lpstr>
      <vt:lpstr>Potential Solutions –Floris</vt:lpstr>
      <vt:lpstr>Potential Solutions –Ashes</vt:lpstr>
      <vt:lpstr>Potential Solutions –PyWake</vt:lpstr>
      <vt:lpstr>Chosen Solution - PyWake </vt:lpstr>
      <vt:lpstr>Design Approach</vt:lpstr>
      <vt:lpstr>Project Plan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Marissa Stecko</cp:lastModifiedBy>
  <cp:revision>1</cp:revision>
  <dcterms:created xsi:type="dcterms:W3CDTF">2022-09-20T16:47:07Z</dcterms:created>
  <dcterms:modified xsi:type="dcterms:W3CDTF">2022-10-04T16:14:15Z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0x01010005B196FEBA70BF4EA7B1DC71A9120D1D</vt:lpwstr>
  </property>
</Properties>
</file>